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8"/>
  </p:notesMasterIdLst>
  <p:sldIdLst>
    <p:sldId id="256" r:id="rId4"/>
    <p:sldId id="313" r:id="rId5"/>
    <p:sldId id="314" r:id="rId6"/>
    <p:sldId id="303" r:id="rId7"/>
    <p:sldId id="301" r:id="rId8"/>
    <p:sldId id="302" r:id="rId9"/>
    <p:sldId id="307" r:id="rId10"/>
    <p:sldId id="308" r:id="rId11"/>
    <p:sldId id="309" r:id="rId12"/>
    <p:sldId id="310" r:id="rId13"/>
    <p:sldId id="311" r:id="rId14"/>
    <p:sldId id="312" r:id="rId15"/>
    <p:sldId id="306" r:id="rId16"/>
    <p:sldId id="305" r:id="rId1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0FD"/>
    <a:srgbClr val="235192"/>
    <a:srgbClr val="8FC9FF"/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84ED71-694F-40A9-A700-3DCE4E9C876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54ADA79-001B-4D7B-B697-1D30678BFEB7}">
      <dgm:prSet phldrT="[文字]" custT="1"/>
      <dgm:spPr/>
      <dgm:t>
        <a:bodyPr/>
        <a:lstStyle/>
        <a:p>
          <a:r>
            <a:rPr lang="zh-TW" altLang="en-US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15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43820E-E655-4966-AE51-5CE3FC093FF2}" type="parTrans" cxnId="{BB4A1902-9F2D-424D-995B-4C27D410AC4F}">
      <dgm:prSet/>
      <dgm:spPr/>
      <dgm:t>
        <a:bodyPr/>
        <a:lstStyle/>
        <a:p>
          <a:endParaRPr lang="zh-TW" altLang="en-US"/>
        </a:p>
      </dgm:t>
    </dgm:pt>
    <dgm:pt modelId="{F7FC0D2F-2D6E-4700-ABE4-C8D558B54B06}" type="sibTrans" cxnId="{BB4A1902-9F2D-424D-995B-4C27D410AC4F}">
      <dgm:prSet/>
      <dgm:spPr/>
      <dgm:t>
        <a:bodyPr/>
        <a:lstStyle/>
        <a:p>
          <a:endParaRPr lang="zh-TW" altLang="en-US"/>
        </a:p>
      </dgm:t>
    </dgm:pt>
    <dgm:pt modelId="{D255E038-33BF-470E-8A07-0623F4F4C92C}">
      <dgm:prSet phldrT="[文字]" custT="1"/>
      <dgm:spPr/>
      <dgm:t>
        <a:bodyPr/>
        <a:lstStyle/>
        <a:p>
          <a:r>
            <a:rPr lang="zh-TW" altLang="en-US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成立背景</a:t>
          </a:r>
          <a:endParaRPr lang="zh-TW" altLang="en-US" sz="15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4D1A6A-1B9A-4741-B23C-19852F626BB5}" type="parTrans" cxnId="{AB5656C3-E198-4CCD-A97F-678B7046F3BB}">
      <dgm:prSet/>
      <dgm:spPr/>
      <dgm:t>
        <a:bodyPr/>
        <a:lstStyle/>
        <a:p>
          <a:endParaRPr lang="zh-TW" altLang="en-US"/>
        </a:p>
      </dgm:t>
    </dgm:pt>
    <dgm:pt modelId="{79A5374B-42A6-43B7-A268-4F64552B197B}" type="sibTrans" cxnId="{AB5656C3-E198-4CCD-A97F-678B7046F3BB}">
      <dgm:prSet/>
      <dgm:spPr/>
      <dgm:t>
        <a:bodyPr/>
        <a:lstStyle/>
        <a:p>
          <a:endParaRPr lang="zh-TW" altLang="en-US"/>
        </a:p>
      </dgm:t>
    </dgm:pt>
    <dgm:pt modelId="{381A6FBC-A54A-4789-9CBE-955C025F15E0}">
      <dgm:prSet phldrT="[文字]" custT="1"/>
      <dgm:spPr/>
      <dgm:t>
        <a:bodyPr/>
        <a:lstStyle/>
        <a:p>
          <a:r>
            <a:rPr lang="zh-TW" altLang="en-US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系會成員</a:t>
          </a:r>
          <a:endParaRPr lang="zh-TW" altLang="en-US" sz="15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2F8E35D-A0A5-40E1-919A-C37DFBF07612}" type="parTrans" cxnId="{9599B9DA-586E-4D63-B0D0-ABEA133C71E9}">
      <dgm:prSet/>
      <dgm:spPr/>
      <dgm:t>
        <a:bodyPr/>
        <a:lstStyle/>
        <a:p>
          <a:endParaRPr lang="zh-TW" altLang="en-US"/>
        </a:p>
      </dgm:t>
    </dgm:pt>
    <dgm:pt modelId="{2EE8506E-BFD8-40D5-9941-CC15F3293A67}" type="sibTrans" cxnId="{9599B9DA-586E-4D63-B0D0-ABEA133C71E9}">
      <dgm:prSet/>
      <dgm:spPr/>
      <dgm:t>
        <a:bodyPr/>
        <a:lstStyle/>
        <a:p>
          <a:endParaRPr lang="zh-TW" altLang="en-US"/>
        </a:p>
      </dgm:t>
    </dgm:pt>
    <dgm:pt modelId="{9F5AAF3C-299A-4793-ABB2-DE8A73D389DF}">
      <dgm:prSet phldrT="[文字]" custT="1"/>
      <dgm:spPr/>
      <dgm:t>
        <a:bodyPr/>
        <a:lstStyle/>
        <a:p>
          <a:r>
            <a:rPr lang="zh-TW" altLang="en-US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活動成果</a:t>
          </a:r>
          <a:endParaRPr lang="zh-TW" altLang="en-US" sz="15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D3028C-B5F0-4370-802A-E8233D246827}" type="parTrans" cxnId="{C15A4111-734A-4221-8083-DAA43F88ECA4}">
      <dgm:prSet/>
      <dgm:spPr/>
      <dgm:t>
        <a:bodyPr/>
        <a:lstStyle/>
        <a:p>
          <a:endParaRPr lang="zh-TW" altLang="en-US"/>
        </a:p>
      </dgm:t>
    </dgm:pt>
    <dgm:pt modelId="{0B22A94E-EE96-4169-B20B-A575DC8F8986}" type="sibTrans" cxnId="{C15A4111-734A-4221-8083-DAA43F88ECA4}">
      <dgm:prSet/>
      <dgm:spPr/>
      <dgm:t>
        <a:bodyPr/>
        <a:lstStyle/>
        <a:p>
          <a:endParaRPr lang="zh-TW" altLang="en-US"/>
        </a:p>
      </dgm:t>
    </dgm:pt>
    <dgm:pt modelId="{DE71BBD4-8017-4987-A8ED-C59E7E87C21D}">
      <dgm:prSet phldrT="[文字]" custT="1"/>
      <dgm:spPr/>
      <dgm:t>
        <a:bodyPr/>
        <a:lstStyle/>
        <a:p>
          <a:r>
            <a:rPr lang="zh-TW" altLang="en-US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財務報表</a:t>
          </a:r>
          <a:endParaRPr lang="zh-TW" altLang="en-US" sz="15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8F8A190-5DB2-4753-80C2-FF2B13522CCF}" type="parTrans" cxnId="{8CE7E3C0-AB35-4500-A113-C97ADEA8B032}">
      <dgm:prSet/>
      <dgm:spPr/>
      <dgm:t>
        <a:bodyPr/>
        <a:lstStyle/>
        <a:p>
          <a:endParaRPr lang="zh-TW" altLang="en-US"/>
        </a:p>
      </dgm:t>
    </dgm:pt>
    <dgm:pt modelId="{4163FA5E-E072-4DB6-9AEF-AEC9B276BC88}" type="sibTrans" cxnId="{8CE7E3C0-AB35-4500-A113-C97ADEA8B032}">
      <dgm:prSet/>
      <dgm:spPr/>
      <dgm:t>
        <a:bodyPr/>
        <a:lstStyle/>
        <a:p>
          <a:endParaRPr lang="zh-TW" altLang="en-US"/>
        </a:p>
      </dgm:t>
    </dgm:pt>
    <dgm:pt modelId="{34E74A37-C044-4E54-8382-8757E9C4D213}">
      <dgm:prSet phldrT="[文字]" custT="1"/>
      <dgm:spPr/>
      <dgm:t>
        <a:bodyPr/>
        <a:lstStyle/>
        <a:p>
          <a:r>
            <a:rPr lang="zh-TW" altLang="en-US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系隊專區</a:t>
          </a:r>
          <a:endParaRPr lang="zh-TW" altLang="en-US" sz="15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1691F00-B30A-4305-BADD-004BEF24C7FA}" type="parTrans" cxnId="{ACC22BA8-DCEC-4D58-A7AB-48DAE60A817A}">
      <dgm:prSet/>
      <dgm:spPr/>
      <dgm:t>
        <a:bodyPr/>
        <a:lstStyle/>
        <a:p>
          <a:endParaRPr lang="zh-TW" altLang="en-US"/>
        </a:p>
      </dgm:t>
    </dgm:pt>
    <dgm:pt modelId="{3F650DB6-B325-4DFF-9BBD-2D102CE6AD42}" type="sibTrans" cxnId="{ACC22BA8-DCEC-4D58-A7AB-48DAE60A817A}">
      <dgm:prSet/>
      <dgm:spPr/>
      <dgm:t>
        <a:bodyPr/>
        <a:lstStyle/>
        <a:p>
          <a:endParaRPr lang="zh-TW" altLang="en-US"/>
        </a:p>
      </dgm:t>
    </dgm:pt>
    <dgm:pt modelId="{1B9553E1-9814-4EF5-8CE2-BAF21A021797}">
      <dgm:prSet phldrT="[文字]" custT="1"/>
      <dgm:spPr/>
      <dgm:t>
        <a:bodyPr/>
        <a:lstStyle/>
        <a:p>
          <a:r>
            <a:rPr lang="zh-TW" altLang="en-US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商品</a:t>
          </a:r>
          <a:endParaRPr lang="zh-TW" altLang="en-US" sz="15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36A2C2-8CA8-420D-B576-C98639FCD93A}" type="parTrans" cxnId="{48E9931D-3E91-4FCA-A160-8D8705C0087D}">
      <dgm:prSet/>
      <dgm:spPr/>
      <dgm:t>
        <a:bodyPr/>
        <a:lstStyle/>
        <a:p>
          <a:endParaRPr lang="zh-TW" altLang="en-US"/>
        </a:p>
      </dgm:t>
    </dgm:pt>
    <dgm:pt modelId="{4141AF0C-75BB-4AEC-96BD-34345BEB6BC1}" type="sibTrans" cxnId="{48E9931D-3E91-4FCA-A160-8D8705C0087D}">
      <dgm:prSet/>
      <dgm:spPr/>
      <dgm:t>
        <a:bodyPr/>
        <a:lstStyle/>
        <a:p>
          <a:endParaRPr lang="zh-TW" altLang="en-US"/>
        </a:p>
      </dgm:t>
    </dgm:pt>
    <dgm:pt modelId="{1F91FB08-F505-48D3-9721-EDAC635A48CF}">
      <dgm:prSet phldrT="[文字]" custT="1"/>
      <dgm:spPr/>
      <dgm:t>
        <a:bodyPr/>
        <a:lstStyle/>
        <a:p>
          <a:r>
            <a:rPr lang="zh-TW" altLang="en-US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加入我們</a:t>
          </a:r>
          <a:endParaRPr lang="zh-TW" altLang="en-US" sz="15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6145110-7395-4993-82DC-F4E867A63D31}" type="parTrans" cxnId="{4DCA9F05-4D2F-4C87-A1E2-9DEC8336CBDE}">
      <dgm:prSet/>
      <dgm:spPr/>
      <dgm:t>
        <a:bodyPr/>
        <a:lstStyle/>
        <a:p>
          <a:endParaRPr lang="zh-TW" altLang="en-US"/>
        </a:p>
      </dgm:t>
    </dgm:pt>
    <dgm:pt modelId="{FA627E6C-8837-4632-B637-EEF1E15FEF63}" type="sibTrans" cxnId="{4DCA9F05-4D2F-4C87-A1E2-9DEC8336CBDE}">
      <dgm:prSet/>
      <dgm:spPr/>
      <dgm:t>
        <a:bodyPr/>
        <a:lstStyle/>
        <a:p>
          <a:endParaRPr lang="zh-TW" altLang="en-US"/>
        </a:p>
      </dgm:t>
    </dgm:pt>
    <dgm:pt modelId="{12F36C04-CE87-4946-9709-745CE2CE376F}">
      <dgm:prSet phldrT="[文字]" custT="1"/>
      <dgm:spPr/>
      <dgm:t>
        <a:bodyPr/>
        <a:lstStyle/>
        <a:p>
          <a:r>
            <a:rPr lang="zh-TW" altLang="en-US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新生</a:t>
          </a:r>
          <a:r>
            <a:rPr lang="en-US" altLang="zh-TW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Q&amp;A</a:t>
          </a:r>
          <a:endParaRPr lang="zh-TW" altLang="en-US" sz="15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83C2B26-B06D-4C85-BF47-011C8221DC59}" type="parTrans" cxnId="{49BEEBBC-7F41-4619-8ED1-34D25A02076B}">
      <dgm:prSet/>
      <dgm:spPr/>
      <dgm:t>
        <a:bodyPr/>
        <a:lstStyle/>
        <a:p>
          <a:endParaRPr lang="zh-TW" altLang="en-US"/>
        </a:p>
      </dgm:t>
    </dgm:pt>
    <dgm:pt modelId="{A2D96B95-3DB9-42E9-9C26-A77B9EA368CA}" type="sibTrans" cxnId="{49BEEBBC-7F41-4619-8ED1-34D25A02076B}">
      <dgm:prSet/>
      <dgm:spPr/>
      <dgm:t>
        <a:bodyPr/>
        <a:lstStyle/>
        <a:p>
          <a:endParaRPr lang="zh-TW" altLang="en-US"/>
        </a:p>
      </dgm:t>
    </dgm:pt>
    <dgm:pt modelId="{72AB7B53-881C-431F-AEBC-C94AC64DAEF8}">
      <dgm:prSet phldrT="[文字]" custT="1"/>
      <dgm:spPr/>
      <dgm:t>
        <a:bodyPr/>
        <a:lstStyle/>
        <a:p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14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屆經費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E708A24-EE6B-4D70-B7BF-3409BBA7358F}" type="parTrans" cxnId="{DF17C61A-2810-4847-9482-7A33CFFCC935}">
      <dgm:prSet/>
      <dgm:spPr/>
      <dgm:t>
        <a:bodyPr/>
        <a:lstStyle/>
        <a:p>
          <a:endParaRPr lang="zh-TW" altLang="en-US"/>
        </a:p>
      </dgm:t>
    </dgm:pt>
    <dgm:pt modelId="{E738E2C4-B81C-4EB6-95E3-F3733AA7BAED}" type="sibTrans" cxnId="{DF17C61A-2810-4847-9482-7A33CFFCC935}">
      <dgm:prSet/>
      <dgm:spPr/>
      <dgm:t>
        <a:bodyPr/>
        <a:lstStyle/>
        <a:p>
          <a:endParaRPr lang="zh-TW" altLang="en-US"/>
        </a:p>
      </dgm:t>
    </dgm:pt>
    <dgm:pt modelId="{FE0BBFFD-5C55-4942-B739-28ADB01C26BC}">
      <dgm:prSet phldrT="[文字]" custT="1"/>
      <dgm:spPr/>
      <dgm:t>
        <a:bodyPr/>
        <a:lstStyle/>
        <a:p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16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屆經費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F9A9456-5D95-402D-B56D-97B418526CC2}" type="parTrans" cxnId="{0A623F73-450F-411B-B9DF-21ABDB2CE2B2}">
      <dgm:prSet/>
      <dgm:spPr/>
      <dgm:t>
        <a:bodyPr/>
        <a:lstStyle/>
        <a:p>
          <a:endParaRPr lang="zh-TW" altLang="en-US"/>
        </a:p>
      </dgm:t>
    </dgm:pt>
    <dgm:pt modelId="{009D8E2C-9B07-428C-8BE1-9E3F973F3FE9}" type="sibTrans" cxnId="{0A623F73-450F-411B-B9DF-21ABDB2CE2B2}">
      <dgm:prSet/>
      <dgm:spPr/>
      <dgm:t>
        <a:bodyPr/>
        <a:lstStyle/>
        <a:p>
          <a:endParaRPr lang="zh-TW" altLang="en-US"/>
        </a:p>
      </dgm:t>
    </dgm:pt>
    <dgm:pt modelId="{4EDBFB82-5CAF-4472-9468-C7D4EDACF028}">
      <dgm:prSet phldrT="[文字]" custT="1"/>
      <dgm:spPr/>
      <dgm:t>
        <a:bodyPr/>
        <a:lstStyle/>
        <a:p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15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屆經費</a:t>
          </a:r>
          <a:endParaRPr lang="zh-TW" altLang="en-US" sz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4020AD-6820-4683-B350-9ACE6DD6DC30}" type="parTrans" cxnId="{CF103464-896C-4408-8440-95CEE52BA34E}">
      <dgm:prSet/>
      <dgm:spPr/>
      <dgm:t>
        <a:bodyPr/>
        <a:lstStyle/>
        <a:p>
          <a:endParaRPr lang="zh-TW" altLang="en-US"/>
        </a:p>
      </dgm:t>
    </dgm:pt>
    <dgm:pt modelId="{3AADF561-5328-413A-A418-4EDE120313CE}" type="sibTrans" cxnId="{CF103464-896C-4408-8440-95CEE52BA34E}">
      <dgm:prSet/>
      <dgm:spPr/>
      <dgm:t>
        <a:bodyPr/>
        <a:lstStyle/>
        <a:p>
          <a:endParaRPr lang="zh-TW" altLang="en-US"/>
        </a:p>
      </dgm:t>
    </dgm:pt>
    <dgm:pt modelId="{5AE9516E-B94B-4E05-B38F-9F91E1A6E2EF}">
      <dgm:prSet phldrT="[文字]" custT="1"/>
      <dgm:spPr/>
      <dgm:t>
        <a:bodyPr/>
        <a:lstStyle/>
        <a:p>
          <a:r>
            <a:rPr lang="zh-TW" altLang="en-US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系排</a:t>
          </a:r>
          <a:endParaRPr lang="zh-TW" altLang="en-US" sz="15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BFFF46-396F-4BC1-838A-E4A61EDD88E5}" type="parTrans" cxnId="{1B58B301-20F9-45F3-976F-2628EDC9DDB3}">
      <dgm:prSet/>
      <dgm:spPr/>
      <dgm:t>
        <a:bodyPr/>
        <a:lstStyle/>
        <a:p>
          <a:endParaRPr lang="zh-TW" altLang="en-US"/>
        </a:p>
      </dgm:t>
    </dgm:pt>
    <dgm:pt modelId="{FCF011E9-2266-425E-869B-F606A53761EC}" type="sibTrans" cxnId="{1B58B301-20F9-45F3-976F-2628EDC9DDB3}">
      <dgm:prSet/>
      <dgm:spPr/>
      <dgm:t>
        <a:bodyPr/>
        <a:lstStyle/>
        <a:p>
          <a:endParaRPr lang="zh-TW" altLang="en-US"/>
        </a:p>
      </dgm:t>
    </dgm:pt>
    <dgm:pt modelId="{A5CE6FFC-B1F3-4F94-9508-AB9DF0D648BC}">
      <dgm:prSet phldrT="[文字]" custT="1"/>
      <dgm:spPr/>
      <dgm:t>
        <a:bodyPr/>
        <a:lstStyle/>
        <a:p>
          <a:r>
            <a:rPr lang="zh-TW" altLang="en-US" sz="15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系籃</a:t>
          </a:r>
          <a:endParaRPr lang="zh-TW" altLang="en-US" sz="15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E71CF0-BBC3-4DD6-A1D1-641FC387F91B}" type="parTrans" cxnId="{180187C9-0636-4FD4-8A6D-1B01391A0351}">
      <dgm:prSet/>
      <dgm:spPr/>
      <dgm:t>
        <a:bodyPr/>
        <a:lstStyle/>
        <a:p>
          <a:endParaRPr lang="zh-TW" altLang="en-US"/>
        </a:p>
      </dgm:t>
    </dgm:pt>
    <dgm:pt modelId="{47811023-A351-470D-93CA-99A6056771AF}" type="sibTrans" cxnId="{180187C9-0636-4FD4-8A6D-1B01391A0351}">
      <dgm:prSet/>
      <dgm:spPr/>
      <dgm:t>
        <a:bodyPr/>
        <a:lstStyle/>
        <a:p>
          <a:endParaRPr lang="zh-TW" altLang="en-US"/>
        </a:p>
      </dgm:t>
    </dgm:pt>
    <dgm:pt modelId="{BEE36AF6-98F6-46B0-A97E-BC39945B1119}" type="pres">
      <dgm:prSet presAssocID="{0B84ED71-694F-40A9-A700-3DCE4E9C87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71C59AB6-D739-43D9-AD8C-3687DE77F18B}" type="pres">
      <dgm:prSet presAssocID="{554ADA79-001B-4D7B-B697-1D30678BFEB7}" presName="hierRoot1" presStyleCnt="0">
        <dgm:presLayoutVars>
          <dgm:hierBranch val="init"/>
        </dgm:presLayoutVars>
      </dgm:prSet>
      <dgm:spPr/>
    </dgm:pt>
    <dgm:pt modelId="{931C2D8E-8F91-4E93-92E3-6377D6CF75AE}" type="pres">
      <dgm:prSet presAssocID="{554ADA79-001B-4D7B-B697-1D30678BFEB7}" presName="rootComposite1" presStyleCnt="0"/>
      <dgm:spPr/>
    </dgm:pt>
    <dgm:pt modelId="{AF6A333D-D8CC-4CA1-B438-0AEA28475CBE}" type="pres">
      <dgm:prSet presAssocID="{554ADA79-001B-4D7B-B697-1D30678BFEB7}" presName="rootText1" presStyleLbl="node0" presStyleIdx="0" presStyleCnt="1" custScaleX="13578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80EB439-93FB-4089-ABF7-4C2CC5D8D01D}" type="pres">
      <dgm:prSet presAssocID="{554ADA79-001B-4D7B-B697-1D30678BFEB7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F3A8273E-77AE-4906-A6B2-EA8EA45EF62A}" type="pres">
      <dgm:prSet presAssocID="{554ADA79-001B-4D7B-B697-1D30678BFEB7}" presName="hierChild2" presStyleCnt="0"/>
      <dgm:spPr/>
    </dgm:pt>
    <dgm:pt modelId="{35D64C63-DCF4-4656-937D-6611512D2014}" type="pres">
      <dgm:prSet presAssocID="{734D1A6A-1B9A-4741-B23C-19852F626BB5}" presName="Name37" presStyleLbl="parChTrans1D2" presStyleIdx="0" presStyleCnt="8"/>
      <dgm:spPr/>
      <dgm:t>
        <a:bodyPr/>
        <a:lstStyle/>
        <a:p>
          <a:endParaRPr lang="zh-TW" altLang="en-US"/>
        </a:p>
      </dgm:t>
    </dgm:pt>
    <dgm:pt modelId="{5D3F79D9-0E34-4D87-AAE2-3FD097B20E20}" type="pres">
      <dgm:prSet presAssocID="{D255E038-33BF-470E-8A07-0623F4F4C92C}" presName="hierRoot2" presStyleCnt="0">
        <dgm:presLayoutVars>
          <dgm:hierBranch val="init"/>
        </dgm:presLayoutVars>
      </dgm:prSet>
      <dgm:spPr/>
    </dgm:pt>
    <dgm:pt modelId="{68BCB4D7-0ED7-421B-8139-F799B212BD1F}" type="pres">
      <dgm:prSet presAssocID="{D255E038-33BF-470E-8A07-0623F4F4C92C}" presName="rootComposite" presStyleCnt="0"/>
      <dgm:spPr/>
    </dgm:pt>
    <dgm:pt modelId="{FB017258-2669-4B29-8A03-AD1AC738F29E}" type="pres">
      <dgm:prSet presAssocID="{D255E038-33BF-470E-8A07-0623F4F4C92C}" presName="rootText" presStyleLbl="node2" presStyleIdx="0" presStyleCnt="8" custScaleX="13578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5A2C2C7-2EE5-4B6D-835B-A18B64D9DED5}" type="pres">
      <dgm:prSet presAssocID="{D255E038-33BF-470E-8A07-0623F4F4C92C}" presName="rootConnector" presStyleLbl="node2" presStyleIdx="0" presStyleCnt="8"/>
      <dgm:spPr/>
      <dgm:t>
        <a:bodyPr/>
        <a:lstStyle/>
        <a:p>
          <a:endParaRPr lang="zh-TW" altLang="en-US"/>
        </a:p>
      </dgm:t>
    </dgm:pt>
    <dgm:pt modelId="{83EC4470-C77D-4D85-A621-AF38B8FAF915}" type="pres">
      <dgm:prSet presAssocID="{D255E038-33BF-470E-8A07-0623F4F4C92C}" presName="hierChild4" presStyleCnt="0"/>
      <dgm:spPr/>
    </dgm:pt>
    <dgm:pt modelId="{374AE85C-2D28-4288-92F8-9DE2C2CC4140}" type="pres">
      <dgm:prSet presAssocID="{D255E038-33BF-470E-8A07-0623F4F4C92C}" presName="hierChild5" presStyleCnt="0"/>
      <dgm:spPr/>
    </dgm:pt>
    <dgm:pt modelId="{2324A2A0-575C-44E4-AAE2-9B3678B24615}" type="pres">
      <dgm:prSet presAssocID="{62F8E35D-A0A5-40E1-919A-C37DFBF07612}" presName="Name37" presStyleLbl="parChTrans1D2" presStyleIdx="1" presStyleCnt="8"/>
      <dgm:spPr/>
      <dgm:t>
        <a:bodyPr/>
        <a:lstStyle/>
        <a:p>
          <a:endParaRPr lang="zh-TW" altLang="en-US"/>
        </a:p>
      </dgm:t>
    </dgm:pt>
    <dgm:pt modelId="{B192BD92-F3CC-4EBF-83A7-233CC8104DED}" type="pres">
      <dgm:prSet presAssocID="{381A6FBC-A54A-4789-9CBE-955C025F15E0}" presName="hierRoot2" presStyleCnt="0">
        <dgm:presLayoutVars>
          <dgm:hierBranch val="init"/>
        </dgm:presLayoutVars>
      </dgm:prSet>
      <dgm:spPr/>
    </dgm:pt>
    <dgm:pt modelId="{9B26DDA0-6FA8-422C-86A8-82F935D03A4E}" type="pres">
      <dgm:prSet presAssocID="{381A6FBC-A54A-4789-9CBE-955C025F15E0}" presName="rootComposite" presStyleCnt="0"/>
      <dgm:spPr/>
    </dgm:pt>
    <dgm:pt modelId="{18F82D62-1687-4757-9777-9D4FC5FE702C}" type="pres">
      <dgm:prSet presAssocID="{381A6FBC-A54A-4789-9CBE-955C025F15E0}" presName="rootText" presStyleLbl="node2" presStyleIdx="1" presStyleCnt="8" custScaleX="135780" custScaleY="10129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ACA6E6-854B-48FB-AE16-D3258E0E9522}" type="pres">
      <dgm:prSet presAssocID="{381A6FBC-A54A-4789-9CBE-955C025F15E0}" presName="rootConnector" presStyleLbl="node2" presStyleIdx="1" presStyleCnt="8"/>
      <dgm:spPr/>
      <dgm:t>
        <a:bodyPr/>
        <a:lstStyle/>
        <a:p>
          <a:endParaRPr lang="zh-TW" altLang="en-US"/>
        </a:p>
      </dgm:t>
    </dgm:pt>
    <dgm:pt modelId="{BC091E96-D2F8-446A-8FCF-A67736776118}" type="pres">
      <dgm:prSet presAssocID="{381A6FBC-A54A-4789-9CBE-955C025F15E0}" presName="hierChild4" presStyleCnt="0"/>
      <dgm:spPr/>
    </dgm:pt>
    <dgm:pt modelId="{60D4B002-CAEB-407D-BE68-227713BD43AB}" type="pres">
      <dgm:prSet presAssocID="{381A6FBC-A54A-4789-9CBE-955C025F15E0}" presName="hierChild5" presStyleCnt="0"/>
      <dgm:spPr/>
    </dgm:pt>
    <dgm:pt modelId="{A620C328-5667-4354-805A-DC8FB7990892}" type="pres">
      <dgm:prSet presAssocID="{89D3028C-B5F0-4370-802A-E8233D246827}" presName="Name37" presStyleLbl="parChTrans1D2" presStyleIdx="2" presStyleCnt="8"/>
      <dgm:spPr/>
      <dgm:t>
        <a:bodyPr/>
        <a:lstStyle/>
        <a:p>
          <a:endParaRPr lang="zh-TW" altLang="en-US"/>
        </a:p>
      </dgm:t>
    </dgm:pt>
    <dgm:pt modelId="{B8FE91A7-06DD-4B31-9A4F-28632045BC6F}" type="pres">
      <dgm:prSet presAssocID="{9F5AAF3C-299A-4793-ABB2-DE8A73D389DF}" presName="hierRoot2" presStyleCnt="0">
        <dgm:presLayoutVars>
          <dgm:hierBranch val="init"/>
        </dgm:presLayoutVars>
      </dgm:prSet>
      <dgm:spPr/>
    </dgm:pt>
    <dgm:pt modelId="{C06FA572-426D-4F27-9001-76D9941DB62D}" type="pres">
      <dgm:prSet presAssocID="{9F5AAF3C-299A-4793-ABB2-DE8A73D389DF}" presName="rootComposite" presStyleCnt="0"/>
      <dgm:spPr/>
    </dgm:pt>
    <dgm:pt modelId="{CED42A91-0133-4FFD-B06A-BC00EFC6D48C}" type="pres">
      <dgm:prSet presAssocID="{9F5AAF3C-299A-4793-ABB2-DE8A73D389DF}" presName="rootText" presStyleLbl="node2" presStyleIdx="2" presStyleCnt="8" custScaleX="13578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A73BDA9-673E-4C8A-B66D-23BBF8AA1904}" type="pres">
      <dgm:prSet presAssocID="{9F5AAF3C-299A-4793-ABB2-DE8A73D389DF}" presName="rootConnector" presStyleLbl="node2" presStyleIdx="2" presStyleCnt="8"/>
      <dgm:spPr/>
      <dgm:t>
        <a:bodyPr/>
        <a:lstStyle/>
        <a:p>
          <a:endParaRPr lang="zh-TW" altLang="en-US"/>
        </a:p>
      </dgm:t>
    </dgm:pt>
    <dgm:pt modelId="{C6DA2CC4-6F48-4D7F-88BA-C0A61F38A9FE}" type="pres">
      <dgm:prSet presAssocID="{9F5AAF3C-299A-4793-ABB2-DE8A73D389DF}" presName="hierChild4" presStyleCnt="0"/>
      <dgm:spPr/>
    </dgm:pt>
    <dgm:pt modelId="{FE2AEB8B-2204-4C59-81AC-105FE623362F}" type="pres">
      <dgm:prSet presAssocID="{9F5AAF3C-299A-4793-ABB2-DE8A73D389DF}" presName="hierChild5" presStyleCnt="0"/>
      <dgm:spPr/>
    </dgm:pt>
    <dgm:pt modelId="{AAE1B8E9-2CEC-41FB-9C34-D3BDDF3AA6AF}" type="pres">
      <dgm:prSet presAssocID="{28F8A190-5DB2-4753-80C2-FF2B13522CCF}" presName="Name37" presStyleLbl="parChTrans1D2" presStyleIdx="3" presStyleCnt="8"/>
      <dgm:spPr/>
      <dgm:t>
        <a:bodyPr/>
        <a:lstStyle/>
        <a:p>
          <a:endParaRPr lang="zh-TW" altLang="en-US"/>
        </a:p>
      </dgm:t>
    </dgm:pt>
    <dgm:pt modelId="{CB7A22EA-BA7D-43BC-B95A-2D13FD720FED}" type="pres">
      <dgm:prSet presAssocID="{DE71BBD4-8017-4987-A8ED-C59E7E87C21D}" presName="hierRoot2" presStyleCnt="0">
        <dgm:presLayoutVars>
          <dgm:hierBranch val="init"/>
        </dgm:presLayoutVars>
      </dgm:prSet>
      <dgm:spPr/>
    </dgm:pt>
    <dgm:pt modelId="{23A95F6B-89E0-490F-B5D3-4DF629BBF7B6}" type="pres">
      <dgm:prSet presAssocID="{DE71BBD4-8017-4987-A8ED-C59E7E87C21D}" presName="rootComposite" presStyleCnt="0"/>
      <dgm:spPr/>
    </dgm:pt>
    <dgm:pt modelId="{5559F763-ECAE-479D-BB56-61ACC021EDEF}" type="pres">
      <dgm:prSet presAssocID="{DE71BBD4-8017-4987-A8ED-C59E7E87C21D}" presName="rootText" presStyleLbl="node2" presStyleIdx="3" presStyleCnt="8" custScaleX="13578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39A46D2-12EF-4DC5-8DB8-5BC6B3AD39BC}" type="pres">
      <dgm:prSet presAssocID="{DE71BBD4-8017-4987-A8ED-C59E7E87C21D}" presName="rootConnector" presStyleLbl="node2" presStyleIdx="3" presStyleCnt="8"/>
      <dgm:spPr/>
      <dgm:t>
        <a:bodyPr/>
        <a:lstStyle/>
        <a:p>
          <a:endParaRPr lang="zh-TW" altLang="en-US"/>
        </a:p>
      </dgm:t>
    </dgm:pt>
    <dgm:pt modelId="{E2EBE88D-1D2E-42B4-81CD-053805A29661}" type="pres">
      <dgm:prSet presAssocID="{DE71BBD4-8017-4987-A8ED-C59E7E87C21D}" presName="hierChild4" presStyleCnt="0"/>
      <dgm:spPr/>
    </dgm:pt>
    <dgm:pt modelId="{43EBEC64-1748-4C24-97CA-3AF9E67285AA}" type="pres">
      <dgm:prSet presAssocID="{2F9A9456-5D95-402D-B56D-97B418526CC2}" presName="Name37" presStyleLbl="parChTrans1D3" presStyleIdx="0" presStyleCnt="5"/>
      <dgm:spPr/>
      <dgm:t>
        <a:bodyPr/>
        <a:lstStyle/>
        <a:p>
          <a:endParaRPr lang="zh-TW" altLang="en-US"/>
        </a:p>
      </dgm:t>
    </dgm:pt>
    <dgm:pt modelId="{C95D2B08-3A60-4836-B79D-1EF31058C3F6}" type="pres">
      <dgm:prSet presAssocID="{FE0BBFFD-5C55-4942-B739-28ADB01C26BC}" presName="hierRoot2" presStyleCnt="0">
        <dgm:presLayoutVars>
          <dgm:hierBranch val="init"/>
        </dgm:presLayoutVars>
      </dgm:prSet>
      <dgm:spPr/>
    </dgm:pt>
    <dgm:pt modelId="{0FA7EA77-D75F-44F0-A722-32B0D87F86F2}" type="pres">
      <dgm:prSet presAssocID="{FE0BBFFD-5C55-4942-B739-28ADB01C26BC}" presName="rootComposite" presStyleCnt="0"/>
      <dgm:spPr/>
    </dgm:pt>
    <dgm:pt modelId="{3EF9F926-0EB3-4076-AACC-2D5F85B2BC11}" type="pres">
      <dgm:prSet presAssocID="{FE0BBFFD-5C55-4942-B739-28ADB01C26BC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8287E48-F490-43BD-B21A-08591CB3A1B9}" type="pres">
      <dgm:prSet presAssocID="{FE0BBFFD-5C55-4942-B739-28ADB01C26BC}" presName="rootConnector" presStyleLbl="node3" presStyleIdx="0" presStyleCnt="5"/>
      <dgm:spPr/>
      <dgm:t>
        <a:bodyPr/>
        <a:lstStyle/>
        <a:p>
          <a:endParaRPr lang="zh-TW" altLang="en-US"/>
        </a:p>
      </dgm:t>
    </dgm:pt>
    <dgm:pt modelId="{465D82FD-C84F-4B40-929F-024F37CD140F}" type="pres">
      <dgm:prSet presAssocID="{FE0BBFFD-5C55-4942-B739-28ADB01C26BC}" presName="hierChild4" presStyleCnt="0"/>
      <dgm:spPr/>
    </dgm:pt>
    <dgm:pt modelId="{2581BD01-772D-49FE-8BB8-9137E2E942E3}" type="pres">
      <dgm:prSet presAssocID="{FE0BBFFD-5C55-4942-B739-28ADB01C26BC}" presName="hierChild5" presStyleCnt="0"/>
      <dgm:spPr/>
    </dgm:pt>
    <dgm:pt modelId="{EC969BC3-4FDB-4302-9CC7-9D3F22EAB1E0}" type="pres">
      <dgm:prSet presAssocID="{C74020AD-6820-4683-B350-9ACE6DD6DC30}" presName="Name37" presStyleLbl="parChTrans1D3" presStyleIdx="1" presStyleCnt="5"/>
      <dgm:spPr/>
      <dgm:t>
        <a:bodyPr/>
        <a:lstStyle/>
        <a:p>
          <a:endParaRPr lang="zh-TW" altLang="en-US"/>
        </a:p>
      </dgm:t>
    </dgm:pt>
    <dgm:pt modelId="{A85F31D1-0399-4248-9FA1-67824E82390A}" type="pres">
      <dgm:prSet presAssocID="{4EDBFB82-5CAF-4472-9468-C7D4EDACF028}" presName="hierRoot2" presStyleCnt="0">
        <dgm:presLayoutVars>
          <dgm:hierBranch val="init"/>
        </dgm:presLayoutVars>
      </dgm:prSet>
      <dgm:spPr/>
    </dgm:pt>
    <dgm:pt modelId="{DFA56D4C-D051-495D-8116-0D68300234D7}" type="pres">
      <dgm:prSet presAssocID="{4EDBFB82-5CAF-4472-9468-C7D4EDACF028}" presName="rootComposite" presStyleCnt="0"/>
      <dgm:spPr/>
    </dgm:pt>
    <dgm:pt modelId="{E4DE6034-8C65-4D86-997B-DDF8B2DBDDB1}" type="pres">
      <dgm:prSet presAssocID="{4EDBFB82-5CAF-4472-9468-C7D4EDACF028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8809A66-61D8-40AE-A6D5-A3783C6A6875}" type="pres">
      <dgm:prSet presAssocID="{4EDBFB82-5CAF-4472-9468-C7D4EDACF028}" presName="rootConnector" presStyleLbl="node3" presStyleIdx="1" presStyleCnt="5"/>
      <dgm:spPr/>
      <dgm:t>
        <a:bodyPr/>
        <a:lstStyle/>
        <a:p>
          <a:endParaRPr lang="zh-TW" altLang="en-US"/>
        </a:p>
      </dgm:t>
    </dgm:pt>
    <dgm:pt modelId="{AD669594-F1FD-4154-AE05-FB8A339D0F29}" type="pres">
      <dgm:prSet presAssocID="{4EDBFB82-5CAF-4472-9468-C7D4EDACF028}" presName="hierChild4" presStyleCnt="0"/>
      <dgm:spPr/>
    </dgm:pt>
    <dgm:pt modelId="{47BA0186-1BD0-44F5-A654-F5519342D053}" type="pres">
      <dgm:prSet presAssocID="{4EDBFB82-5CAF-4472-9468-C7D4EDACF028}" presName="hierChild5" presStyleCnt="0"/>
      <dgm:spPr/>
    </dgm:pt>
    <dgm:pt modelId="{AA06BF74-6568-425F-A271-D6D619F1976C}" type="pres">
      <dgm:prSet presAssocID="{AE708A24-EE6B-4D70-B7BF-3409BBA7358F}" presName="Name37" presStyleLbl="parChTrans1D3" presStyleIdx="2" presStyleCnt="5"/>
      <dgm:spPr/>
      <dgm:t>
        <a:bodyPr/>
        <a:lstStyle/>
        <a:p>
          <a:endParaRPr lang="zh-TW" altLang="en-US"/>
        </a:p>
      </dgm:t>
    </dgm:pt>
    <dgm:pt modelId="{35405523-B78A-4BC1-AEDA-C8572C2397BB}" type="pres">
      <dgm:prSet presAssocID="{72AB7B53-881C-431F-AEBC-C94AC64DAEF8}" presName="hierRoot2" presStyleCnt="0">
        <dgm:presLayoutVars>
          <dgm:hierBranch val="init"/>
        </dgm:presLayoutVars>
      </dgm:prSet>
      <dgm:spPr/>
    </dgm:pt>
    <dgm:pt modelId="{D3918367-86D2-4AF1-8F8A-BF94B9A6D95D}" type="pres">
      <dgm:prSet presAssocID="{72AB7B53-881C-431F-AEBC-C94AC64DAEF8}" presName="rootComposite" presStyleCnt="0"/>
      <dgm:spPr/>
    </dgm:pt>
    <dgm:pt modelId="{476FE55A-EDFE-445C-8FC9-4182CE6458AF}" type="pres">
      <dgm:prSet presAssocID="{72AB7B53-881C-431F-AEBC-C94AC64DAEF8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91A9BB4-EC11-413D-8013-D23EB8331642}" type="pres">
      <dgm:prSet presAssocID="{72AB7B53-881C-431F-AEBC-C94AC64DAEF8}" presName="rootConnector" presStyleLbl="node3" presStyleIdx="2" presStyleCnt="5"/>
      <dgm:spPr/>
      <dgm:t>
        <a:bodyPr/>
        <a:lstStyle/>
        <a:p>
          <a:endParaRPr lang="zh-TW" altLang="en-US"/>
        </a:p>
      </dgm:t>
    </dgm:pt>
    <dgm:pt modelId="{2E9DFED2-14F8-4679-8173-12DF2589C988}" type="pres">
      <dgm:prSet presAssocID="{72AB7B53-881C-431F-AEBC-C94AC64DAEF8}" presName="hierChild4" presStyleCnt="0"/>
      <dgm:spPr/>
    </dgm:pt>
    <dgm:pt modelId="{69A71948-5540-43D4-AF57-D39E7F31A908}" type="pres">
      <dgm:prSet presAssocID="{72AB7B53-881C-431F-AEBC-C94AC64DAEF8}" presName="hierChild5" presStyleCnt="0"/>
      <dgm:spPr/>
    </dgm:pt>
    <dgm:pt modelId="{B1515147-52F5-4680-86C1-030FAFB9D8EA}" type="pres">
      <dgm:prSet presAssocID="{DE71BBD4-8017-4987-A8ED-C59E7E87C21D}" presName="hierChild5" presStyleCnt="0"/>
      <dgm:spPr/>
    </dgm:pt>
    <dgm:pt modelId="{C8508CAF-DFCE-4B76-ACB3-04AF09F56834}" type="pres">
      <dgm:prSet presAssocID="{E1691F00-B30A-4305-BADD-004BEF24C7FA}" presName="Name37" presStyleLbl="parChTrans1D2" presStyleIdx="4" presStyleCnt="8"/>
      <dgm:spPr/>
      <dgm:t>
        <a:bodyPr/>
        <a:lstStyle/>
        <a:p>
          <a:endParaRPr lang="zh-TW" altLang="en-US"/>
        </a:p>
      </dgm:t>
    </dgm:pt>
    <dgm:pt modelId="{250C2069-9152-4949-A238-6020EDE715DD}" type="pres">
      <dgm:prSet presAssocID="{34E74A37-C044-4E54-8382-8757E9C4D213}" presName="hierRoot2" presStyleCnt="0">
        <dgm:presLayoutVars>
          <dgm:hierBranch val="init"/>
        </dgm:presLayoutVars>
      </dgm:prSet>
      <dgm:spPr/>
    </dgm:pt>
    <dgm:pt modelId="{643017BA-FAF1-4EF8-BB23-FD59EF42B472}" type="pres">
      <dgm:prSet presAssocID="{34E74A37-C044-4E54-8382-8757E9C4D213}" presName="rootComposite" presStyleCnt="0"/>
      <dgm:spPr/>
    </dgm:pt>
    <dgm:pt modelId="{3C6B2F8C-E970-48DB-BAC3-92A3A1B4FC64}" type="pres">
      <dgm:prSet presAssocID="{34E74A37-C044-4E54-8382-8757E9C4D213}" presName="rootText" presStyleLbl="node2" presStyleIdx="4" presStyleCnt="8" custScaleX="13578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AA13570-ACF2-4644-A225-0BFCF5BE776D}" type="pres">
      <dgm:prSet presAssocID="{34E74A37-C044-4E54-8382-8757E9C4D213}" presName="rootConnector" presStyleLbl="node2" presStyleIdx="4" presStyleCnt="8"/>
      <dgm:spPr/>
      <dgm:t>
        <a:bodyPr/>
        <a:lstStyle/>
        <a:p>
          <a:endParaRPr lang="zh-TW" altLang="en-US"/>
        </a:p>
      </dgm:t>
    </dgm:pt>
    <dgm:pt modelId="{9825AE47-CC7C-4E48-AB79-5289FF8A2AAD}" type="pres">
      <dgm:prSet presAssocID="{34E74A37-C044-4E54-8382-8757E9C4D213}" presName="hierChild4" presStyleCnt="0"/>
      <dgm:spPr/>
    </dgm:pt>
    <dgm:pt modelId="{B7651FDB-EE9B-42F9-880C-E64D00411A17}" type="pres">
      <dgm:prSet presAssocID="{85BFFF46-396F-4BC1-838A-E4A61EDD88E5}" presName="Name37" presStyleLbl="parChTrans1D3" presStyleIdx="3" presStyleCnt="5"/>
      <dgm:spPr/>
      <dgm:t>
        <a:bodyPr/>
        <a:lstStyle/>
        <a:p>
          <a:endParaRPr lang="zh-TW" altLang="en-US"/>
        </a:p>
      </dgm:t>
    </dgm:pt>
    <dgm:pt modelId="{6817EDA1-46B7-49CA-9D0F-DF834BAEA778}" type="pres">
      <dgm:prSet presAssocID="{5AE9516E-B94B-4E05-B38F-9F91E1A6E2EF}" presName="hierRoot2" presStyleCnt="0">
        <dgm:presLayoutVars>
          <dgm:hierBranch val="init"/>
        </dgm:presLayoutVars>
      </dgm:prSet>
      <dgm:spPr/>
    </dgm:pt>
    <dgm:pt modelId="{1C5571E3-74C4-4B67-9185-DF4D41388EA4}" type="pres">
      <dgm:prSet presAssocID="{5AE9516E-B94B-4E05-B38F-9F91E1A6E2EF}" presName="rootComposite" presStyleCnt="0"/>
      <dgm:spPr/>
    </dgm:pt>
    <dgm:pt modelId="{7CF5C2E8-D311-4F86-933D-D9CB95EE6379}" type="pres">
      <dgm:prSet presAssocID="{5AE9516E-B94B-4E05-B38F-9F91E1A6E2EF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1CD7F9B-7A83-4B22-B9D1-E6D6767AA3DD}" type="pres">
      <dgm:prSet presAssocID="{5AE9516E-B94B-4E05-B38F-9F91E1A6E2EF}" presName="rootConnector" presStyleLbl="node3" presStyleIdx="3" presStyleCnt="5"/>
      <dgm:spPr/>
      <dgm:t>
        <a:bodyPr/>
        <a:lstStyle/>
        <a:p>
          <a:endParaRPr lang="zh-TW" altLang="en-US"/>
        </a:p>
      </dgm:t>
    </dgm:pt>
    <dgm:pt modelId="{635D9813-61F5-4C9E-83D8-9260F7477076}" type="pres">
      <dgm:prSet presAssocID="{5AE9516E-B94B-4E05-B38F-9F91E1A6E2EF}" presName="hierChild4" presStyleCnt="0"/>
      <dgm:spPr/>
    </dgm:pt>
    <dgm:pt modelId="{29C37894-246E-43CC-9F9B-AFED00B37C17}" type="pres">
      <dgm:prSet presAssocID="{5AE9516E-B94B-4E05-B38F-9F91E1A6E2EF}" presName="hierChild5" presStyleCnt="0"/>
      <dgm:spPr/>
    </dgm:pt>
    <dgm:pt modelId="{0A698EC9-DF37-4CFA-8521-3FF16578F454}" type="pres">
      <dgm:prSet presAssocID="{55E71CF0-BBC3-4DD6-A1D1-641FC387F91B}" presName="Name37" presStyleLbl="parChTrans1D3" presStyleIdx="4" presStyleCnt="5"/>
      <dgm:spPr/>
      <dgm:t>
        <a:bodyPr/>
        <a:lstStyle/>
        <a:p>
          <a:endParaRPr lang="zh-TW" altLang="en-US"/>
        </a:p>
      </dgm:t>
    </dgm:pt>
    <dgm:pt modelId="{DCDF1C22-0E17-4877-93EE-B5381A98FDC1}" type="pres">
      <dgm:prSet presAssocID="{A5CE6FFC-B1F3-4F94-9508-AB9DF0D648BC}" presName="hierRoot2" presStyleCnt="0">
        <dgm:presLayoutVars>
          <dgm:hierBranch val="init"/>
        </dgm:presLayoutVars>
      </dgm:prSet>
      <dgm:spPr/>
    </dgm:pt>
    <dgm:pt modelId="{810FD03C-E0CF-4BC1-8AF4-40A19E7D09B1}" type="pres">
      <dgm:prSet presAssocID="{A5CE6FFC-B1F3-4F94-9508-AB9DF0D648BC}" presName="rootComposite" presStyleCnt="0"/>
      <dgm:spPr/>
    </dgm:pt>
    <dgm:pt modelId="{6D604B74-F20E-4FC3-BBBC-B6DD620F58B6}" type="pres">
      <dgm:prSet presAssocID="{A5CE6FFC-B1F3-4F94-9508-AB9DF0D648BC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840AE6F-172A-48E1-B9F1-1623948AA323}" type="pres">
      <dgm:prSet presAssocID="{A5CE6FFC-B1F3-4F94-9508-AB9DF0D648BC}" presName="rootConnector" presStyleLbl="node3" presStyleIdx="4" presStyleCnt="5"/>
      <dgm:spPr/>
      <dgm:t>
        <a:bodyPr/>
        <a:lstStyle/>
        <a:p>
          <a:endParaRPr lang="zh-TW" altLang="en-US"/>
        </a:p>
      </dgm:t>
    </dgm:pt>
    <dgm:pt modelId="{CE01AF8A-0F7B-4A90-BF62-84632C2E57C4}" type="pres">
      <dgm:prSet presAssocID="{A5CE6FFC-B1F3-4F94-9508-AB9DF0D648BC}" presName="hierChild4" presStyleCnt="0"/>
      <dgm:spPr/>
    </dgm:pt>
    <dgm:pt modelId="{E865FE79-DDCE-4278-A1FA-E98724833750}" type="pres">
      <dgm:prSet presAssocID="{A5CE6FFC-B1F3-4F94-9508-AB9DF0D648BC}" presName="hierChild5" presStyleCnt="0"/>
      <dgm:spPr/>
    </dgm:pt>
    <dgm:pt modelId="{0F5AC33F-0E0C-4EC3-84D0-D266EEE5E957}" type="pres">
      <dgm:prSet presAssocID="{34E74A37-C044-4E54-8382-8757E9C4D213}" presName="hierChild5" presStyleCnt="0"/>
      <dgm:spPr/>
    </dgm:pt>
    <dgm:pt modelId="{A507BBD6-636E-45D4-A3BD-9DDAE2C5008A}" type="pres">
      <dgm:prSet presAssocID="{3F36A2C2-8CA8-420D-B576-C98639FCD93A}" presName="Name37" presStyleLbl="parChTrans1D2" presStyleIdx="5" presStyleCnt="8"/>
      <dgm:spPr/>
      <dgm:t>
        <a:bodyPr/>
        <a:lstStyle/>
        <a:p>
          <a:endParaRPr lang="zh-TW" altLang="en-US"/>
        </a:p>
      </dgm:t>
    </dgm:pt>
    <dgm:pt modelId="{38E5FD0F-AD49-4ACC-A9BE-C9F26767C411}" type="pres">
      <dgm:prSet presAssocID="{1B9553E1-9814-4EF5-8CE2-BAF21A021797}" presName="hierRoot2" presStyleCnt="0">
        <dgm:presLayoutVars>
          <dgm:hierBranch val="init"/>
        </dgm:presLayoutVars>
      </dgm:prSet>
      <dgm:spPr/>
    </dgm:pt>
    <dgm:pt modelId="{6090FE32-F720-4999-874B-700C5CFEBC17}" type="pres">
      <dgm:prSet presAssocID="{1B9553E1-9814-4EF5-8CE2-BAF21A021797}" presName="rootComposite" presStyleCnt="0"/>
      <dgm:spPr/>
    </dgm:pt>
    <dgm:pt modelId="{6A27BBC0-8C4B-425F-B8E4-F058E6358904}" type="pres">
      <dgm:prSet presAssocID="{1B9553E1-9814-4EF5-8CE2-BAF21A021797}" presName="rootText" presStyleLbl="node2" presStyleIdx="5" presStyleCnt="8" custScaleX="13578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5C58C6D-366A-478B-AD47-67F46924A443}" type="pres">
      <dgm:prSet presAssocID="{1B9553E1-9814-4EF5-8CE2-BAF21A021797}" presName="rootConnector" presStyleLbl="node2" presStyleIdx="5" presStyleCnt="8"/>
      <dgm:spPr/>
      <dgm:t>
        <a:bodyPr/>
        <a:lstStyle/>
        <a:p>
          <a:endParaRPr lang="zh-TW" altLang="en-US"/>
        </a:p>
      </dgm:t>
    </dgm:pt>
    <dgm:pt modelId="{3CF1D714-D1EC-4744-96E5-769A67AE6890}" type="pres">
      <dgm:prSet presAssocID="{1B9553E1-9814-4EF5-8CE2-BAF21A021797}" presName="hierChild4" presStyleCnt="0"/>
      <dgm:spPr/>
    </dgm:pt>
    <dgm:pt modelId="{C97CC30A-64DC-4D5D-99E0-065D4134F925}" type="pres">
      <dgm:prSet presAssocID="{1B9553E1-9814-4EF5-8CE2-BAF21A021797}" presName="hierChild5" presStyleCnt="0"/>
      <dgm:spPr/>
    </dgm:pt>
    <dgm:pt modelId="{03082A9F-EC95-4B0B-A5CE-596EAF9C2CCD}" type="pres">
      <dgm:prSet presAssocID="{B6145110-7395-4993-82DC-F4E867A63D31}" presName="Name37" presStyleLbl="parChTrans1D2" presStyleIdx="6" presStyleCnt="8"/>
      <dgm:spPr/>
      <dgm:t>
        <a:bodyPr/>
        <a:lstStyle/>
        <a:p>
          <a:endParaRPr lang="zh-TW" altLang="en-US"/>
        </a:p>
      </dgm:t>
    </dgm:pt>
    <dgm:pt modelId="{DDDA6386-9BD7-4C4B-9055-46EA1CF6A470}" type="pres">
      <dgm:prSet presAssocID="{1F91FB08-F505-48D3-9721-EDAC635A48CF}" presName="hierRoot2" presStyleCnt="0">
        <dgm:presLayoutVars>
          <dgm:hierBranch val="init"/>
        </dgm:presLayoutVars>
      </dgm:prSet>
      <dgm:spPr/>
    </dgm:pt>
    <dgm:pt modelId="{DD4C60E8-C393-4E64-8B8F-31B4996B691D}" type="pres">
      <dgm:prSet presAssocID="{1F91FB08-F505-48D3-9721-EDAC635A48CF}" presName="rootComposite" presStyleCnt="0"/>
      <dgm:spPr/>
    </dgm:pt>
    <dgm:pt modelId="{625393E4-7F83-4E3B-AF35-605BEFC95D27}" type="pres">
      <dgm:prSet presAssocID="{1F91FB08-F505-48D3-9721-EDAC635A48CF}" presName="rootText" presStyleLbl="node2" presStyleIdx="6" presStyleCnt="8" custScaleX="13578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EE47A4A-51A6-4287-B07A-B4F49F9D80E3}" type="pres">
      <dgm:prSet presAssocID="{1F91FB08-F505-48D3-9721-EDAC635A48CF}" presName="rootConnector" presStyleLbl="node2" presStyleIdx="6" presStyleCnt="8"/>
      <dgm:spPr/>
      <dgm:t>
        <a:bodyPr/>
        <a:lstStyle/>
        <a:p>
          <a:endParaRPr lang="zh-TW" altLang="en-US"/>
        </a:p>
      </dgm:t>
    </dgm:pt>
    <dgm:pt modelId="{6F13D1FD-6DAE-4B6A-8C54-A73F178F5A00}" type="pres">
      <dgm:prSet presAssocID="{1F91FB08-F505-48D3-9721-EDAC635A48CF}" presName="hierChild4" presStyleCnt="0"/>
      <dgm:spPr/>
    </dgm:pt>
    <dgm:pt modelId="{40FE7247-820B-4E0D-90EB-6CAB897AD5BB}" type="pres">
      <dgm:prSet presAssocID="{1F91FB08-F505-48D3-9721-EDAC635A48CF}" presName="hierChild5" presStyleCnt="0"/>
      <dgm:spPr/>
    </dgm:pt>
    <dgm:pt modelId="{2E179541-3E60-49C1-BAA8-3F5E65A26A87}" type="pres">
      <dgm:prSet presAssocID="{683C2B26-B06D-4C85-BF47-011C8221DC59}" presName="Name37" presStyleLbl="parChTrans1D2" presStyleIdx="7" presStyleCnt="8"/>
      <dgm:spPr/>
      <dgm:t>
        <a:bodyPr/>
        <a:lstStyle/>
        <a:p>
          <a:endParaRPr lang="zh-TW" altLang="en-US"/>
        </a:p>
      </dgm:t>
    </dgm:pt>
    <dgm:pt modelId="{4F6F099D-71AF-40F8-8831-3A30BD4AE482}" type="pres">
      <dgm:prSet presAssocID="{12F36C04-CE87-4946-9709-745CE2CE376F}" presName="hierRoot2" presStyleCnt="0">
        <dgm:presLayoutVars>
          <dgm:hierBranch val="init"/>
        </dgm:presLayoutVars>
      </dgm:prSet>
      <dgm:spPr/>
    </dgm:pt>
    <dgm:pt modelId="{75BF06BC-742C-4506-8F44-DDB518E9B109}" type="pres">
      <dgm:prSet presAssocID="{12F36C04-CE87-4946-9709-745CE2CE376F}" presName="rootComposite" presStyleCnt="0"/>
      <dgm:spPr/>
    </dgm:pt>
    <dgm:pt modelId="{83D5181C-ADDF-4181-9D09-FF3362793853}" type="pres">
      <dgm:prSet presAssocID="{12F36C04-CE87-4946-9709-745CE2CE376F}" presName="rootText" presStyleLbl="node2" presStyleIdx="7" presStyleCnt="8" custScaleX="13578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9956DFD-E31F-4C14-992F-183B316B7385}" type="pres">
      <dgm:prSet presAssocID="{12F36C04-CE87-4946-9709-745CE2CE376F}" presName="rootConnector" presStyleLbl="node2" presStyleIdx="7" presStyleCnt="8"/>
      <dgm:spPr/>
      <dgm:t>
        <a:bodyPr/>
        <a:lstStyle/>
        <a:p>
          <a:endParaRPr lang="zh-TW" altLang="en-US"/>
        </a:p>
      </dgm:t>
    </dgm:pt>
    <dgm:pt modelId="{12012160-A775-4072-B7B8-5747609F8FAA}" type="pres">
      <dgm:prSet presAssocID="{12F36C04-CE87-4946-9709-745CE2CE376F}" presName="hierChild4" presStyleCnt="0"/>
      <dgm:spPr/>
    </dgm:pt>
    <dgm:pt modelId="{11203369-4A1F-4C54-A5D6-96771366D41D}" type="pres">
      <dgm:prSet presAssocID="{12F36C04-CE87-4946-9709-745CE2CE376F}" presName="hierChild5" presStyleCnt="0"/>
      <dgm:spPr/>
    </dgm:pt>
    <dgm:pt modelId="{4FC3FD97-7EF5-413A-8F73-907B69A7ECC9}" type="pres">
      <dgm:prSet presAssocID="{554ADA79-001B-4D7B-B697-1D30678BFEB7}" presName="hierChild3" presStyleCnt="0"/>
      <dgm:spPr/>
    </dgm:pt>
  </dgm:ptLst>
  <dgm:cxnLst>
    <dgm:cxn modelId="{AA5221EC-9FDD-460C-92E9-629274C23418}" type="presOf" srcId="{5AE9516E-B94B-4E05-B38F-9F91E1A6E2EF}" destId="{7CF5C2E8-D311-4F86-933D-D9CB95EE6379}" srcOrd="0" destOrd="0" presId="urn:microsoft.com/office/officeart/2005/8/layout/orgChart1"/>
    <dgm:cxn modelId="{AB5656C3-E198-4CCD-A97F-678B7046F3BB}" srcId="{554ADA79-001B-4D7B-B697-1D30678BFEB7}" destId="{D255E038-33BF-470E-8A07-0623F4F4C92C}" srcOrd="0" destOrd="0" parTransId="{734D1A6A-1B9A-4741-B23C-19852F626BB5}" sibTransId="{79A5374B-42A6-43B7-A268-4F64552B197B}"/>
    <dgm:cxn modelId="{3D9566CB-1559-43CC-A918-3E5D5B18F0B6}" type="presOf" srcId="{734D1A6A-1B9A-4741-B23C-19852F626BB5}" destId="{35D64C63-DCF4-4656-937D-6611512D2014}" srcOrd="0" destOrd="0" presId="urn:microsoft.com/office/officeart/2005/8/layout/orgChart1"/>
    <dgm:cxn modelId="{C678A377-C0BA-4B18-A3FC-0A0C9D98D856}" type="presOf" srcId="{DE71BBD4-8017-4987-A8ED-C59E7E87C21D}" destId="{339A46D2-12EF-4DC5-8DB8-5BC6B3AD39BC}" srcOrd="1" destOrd="0" presId="urn:microsoft.com/office/officeart/2005/8/layout/orgChart1"/>
    <dgm:cxn modelId="{4551B51F-D91D-4421-B718-3DF0E4A49DCD}" type="presOf" srcId="{12F36C04-CE87-4946-9709-745CE2CE376F}" destId="{83D5181C-ADDF-4181-9D09-FF3362793853}" srcOrd="0" destOrd="0" presId="urn:microsoft.com/office/officeart/2005/8/layout/orgChart1"/>
    <dgm:cxn modelId="{CB35A242-B082-4F2F-891A-B721DBE82802}" type="presOf" srcId="{62F8E35D-A0A5-40E1-919A-C37DFBF07612}" destId="{2324A2A0-575C-44E4-AAE2-9B3678B24615}" srcOrd="0" destOrd="0" presId="urn:microsoft.com/office/officeart/2005/8/layout/orgChart1"/>
    <dgm:cxn modelId="{A6AC0421-6434-4847-8042-7D59833A9DC7}" type="presOf" srcId="{85BFFF46-396F-4BC1-838A-E4A61EDD88E5}" destId="{B7651FDB-EE9B-42F9-880C-E64D00411A17}" srcOrd="0" destOrd="0" presId="urn:microsoft.com/office/officeart/2005/8/layout/orgChart1"/>
    <dgm:cxn modelId="{09CDD741-63A5-4442-8D6E-A2C60A6EA2CC}" type="presOf" srcId="{72AB7B53-881C-431F-AEBC-C94AC64DAEF8}" destId="{476FE55A-EDFE-445C-8FC9-4182CE6458AF}" srcOrd="0" destOrd="0" presId="urn:microsoft.com/office/officeart/2005/8/layout/orgChart1"/>
    <dgm:cxn modelId="{8BB4A571-DCBC-47B6-B801-EA03F2F7CCFC}" type="presOf" srcId="{1F91FB08-F505-48D3-9721-EDAC635A48CF}" destId="{625393E4-7F83-4E3B-AF35-605BEFC95D27}" srcOrd="0" destOrd="0" presId="urn:microsoft.com/office/officeart/2005/8/layout/orgChart1"/>
    <dgm:cxn modelId="{1B58B301-20F9-45F3-976F-2628EDC9DDB3}" srcId="{34E74A37-C044-4E54-8382-8757E9C4D213}" destId="{5AE9516E-B94B-4E05-B38F-9F91E1A6E2EF}" srcOrd="0" destOrd="0" parTransId="{85BFFF46-396F-4BC1-838A-E4A61EDD88E5}" sibTransId="{FCF011E9-2266-425E-869B-F606A53761EC}"/>
    <dgm:cxn modelId="{0D6EBF82-A1AD-4490-AF15-6A6AA8D2A39F}" type="presOf" srcId="{554ADA79-001B-4D7B-B697-1D30678BFEB7}" destId="{AF6A333D-D8CC-4CA1-B438-0AEA28475CBE}" srcOrd="0" destOrd="0" presId="urn:microsoft.com/office/officeart/2005/8/layout/orgChart1"/>
    <dgm:cxn modelId="{314E7C7E-E353-491A-A939-633D79E6A0D3}" type="presOf" srcId="{55E71CF0-BBC3-4DD6-A1D1-641FC387F91B}" destId="{0A698EC9-DF37-4CFA-8521-3FF16578F454}" srcOrd="0" destOrd="0" presId="urn:microsoft.com/office/officeart/2005/8/layout/orgChart1"/>
    <dgm:cxn modelId="{A1722C24-9CFC-4165-B2FE-10147B75DA06}" type="presOf" srcId="{1F91FB08-F505-48D3-9721-EDAC635A48CF}" destId="{FEE47A4A-51A6-4287-B07A-B4F49F9D80E3}" srcOrd="1" destOrd="0" presId="urn:microsoft.com/office/officeart/2005/8/layout/orgChart1"/>
    <dgm:cxn modelId="{248CD77D-0948-4EB0-A120-DC582B24B232}" type="presOf" srcId="{1B9553E1-9814-4EF5-8CE2-BAF21A021797}" destId="{6A27BBC0-8C4B-425F-B8E4-F058E6358904}" srcOrd="0" destOrd="0" presId="urn:microsoft.com/office/officeart/2005/8/layout/orgChart1"/>
    <dgm:cxn modelId="{7D3FFFC0-478C-4C1D-B8A5-46B90BAA9FED}" type="presOf" srcId="{0B84ED71-694F-40A9-A700-3DCE4E9C8761}" destId="{BEE36AF6-98F6-46B0-A97E-BC39945B1119}" srcOrd="0" destOrd="0" presId="urn:microsoft.com/office/officeart/2005/8/layout/orgChart1"/>
    <dgm:cxn modelId="{B8D6D9FA-5E17-46A8-969C-F60E146A8075}" type="presOf" srcId="{A5CE6FFC-B1F3-4F94-9508-AB9DF0D648BC}" destId="{6D604B74-F20E-4FC3-BBBC-B6DD620F58B6}" srcOrd="0" destOrd="0" presId="urn:microsoft.com/office/officeart/2005/8/layout/orgChart1"/>
    <dgm:cxn modelId="{DF17C61A-2810-4847-9482-7A33CFFCC935}" srcId="{DE71BBD4-8017-4987-A8ED-C59E7E87C21D}" destId="{72AB7B53-881C-431F-AEBC-C94AC64DAEF8}" srcOrd="2" destOrd="0" parTransId="{AE708A24-EE6B-4D70-B7BF-3409BBA7358F}" sibTransId="{E738E2C4-B81C-4EB6-95E3-F3733AA7BAED}"/>
    <dgm:cxn modelId="{EBF9208C-29CA-44F8-8B19-9DE66B7E82C4}" type="presOf" srcId="{683C2B26-B06D-4C85-BF47-011C8221DC59}" destId="{2E179541-3E60-49C1-BAA8-3F5E65A26A87}" srcOrd="0" destOrd="0" presId="urn:microsoft.com/office/officeart/2005/8/layout/orgChart1"/>
    <dgm:cxn modelId="{3002B85A-80FB-40B4-B2B1-9C64E241AE91}" type="presOf" srcId="{12F36C04-CE87-4946-9709-745CE2CE376F}" destId="{E9956DFD-E31F-4C14-992F-183B316B7385}" srcOrd="1" destOrd="0" presId="urn:microsoft.com/office/officeart/2005/8/layout/orgChart1"/>
    <dgm:cxn modelId="{9599B9DA-586E-4D63-B0D0-ABEA133C71E9}" srcId="{554ADA79-001B-4D7B-B697-1D30678BFEB7}" destId="{381A6FBC-A54A-4789-9CBE-955C025F15E0}" srcOrd="1" destOrd="0" parTransId="{62F8E35D-A0A5-40E1-919A-C37DFBF07612}" sibTransId="{2EE8506E-BFD8-40D5-9941-CC15F3293A67}"/>
    <dgm:cxn modelId="{4DCA9F05-4D2F-4C87-A1E2-9DEC8336CBDE}" srcId="{554ADA79-001B-4D7B-B697-1D30678BFEB7}" destId="{1F91FB08-F505-48D3-9721-EDAC635A48CF}" srcOrd="6" destOrd="0" parTransId="{B6145110-7395-4993-82DC-F4E867A63D31}" sibTransId="{FA627E6C-8837-4632-B637-EEF1E15FEF63}"/>
    <dgm:cxn modelId="{E0180DE7-8B0A-4DA0-BFC1-AB9662DE1A8C}" type="presOf" srcId="{554ADA79-001B-4D7B-B697-1D30678BFEB7}" destId="{580EB439-93FB-4089-ABF7-4C2CC5D8D01D}" srcOrd="1" destOrd="0" presId="urn:microsoft.com/office/officeart/2005/8/layout/orgChart1"/>
    <dgm:cxn modelId="{3139F8A1-3236-4C05-840B-DAFDE3102975}" type="presOf" srcId="{34E74A37-C044-4E54-8382-8757E9C4D213}" destId="{3C6B2F8C-E970-48DB-BAC3-92A3A1B4FC64}" srcOrd="0" destOrd="0" presId="urn:microsoft.com/office/officeart/2005/8/layout/orgChart1"/>
    <dgm:cxn modelId="{78376A0F-DBEE-44AB-8866-EF239587BA3C}" type="presOf" srcId="{89D3028C-B5F0-4370-802A-E8233D246827}" destId="{A620C328-5667-4354-805A-DC8FB7990892}" srcOrd="0" destOrd="0" presId="urn:microsoft.com/office/officeart/2005/8/layout/orgChart1"/>
    <dgm:cxn modelId="{BB4A1902-9F2D-424D-995B-4C27D410AC4F}" srcId="{0B84ED71-694F-40A9-A700-3DCE4E9C8761}" destId="{554ADA79-001B-4D7B-B697-1D30678BFEB7}" srcOrd="0" destOrd="0" parTransId="{C843820E-E655-4966-AE51-5CE3FC093FF2}" sibTransId="{F7FC0D2F-2D6E-4700-ABE4-C8D558B54B06}"/>
    <dgm:cxn modelId="{22299DDE-7BF7-4768-AD32-0DD705AD8F20}" type="presOf" srcId="{D255E038-33BF-470E-8A07-0623F4F4C92C}" destId="{E5A2C2C7-2EE5-4B6D-835B-A18B64D9DED5}" srcOrd="1" destOrd="0" presId="urn:microsoft.com/office/officeart/2005/8/layout/orgChart1"/>
    <dgm:cxn modelId="{CD58AA9A-D61A-4C59-904E-B085422EB747}" type="presOf" srcId="{A5CE6FFC-B1F3-4F94-9508-AB9DF0D648BC}" destId="{9840AE6F-172A-48E1-B9F1-1623948AA323}" srcOrd="1" destOrd="0" presId="urn:microsoft.com/office/officeart/2005/8/layout/orgChart1"/>
    <dgm:cxn modelId="{46265F58-97E0-4E62-9255-1E9083432062}" type="presOf" srcId="{FE0BBFFD-5C55-4942-B739-28ADB01C26BC}" destId="{38287E48-F490-43BD-B21A-08591CB3A1B9}" srcOrd="1" destOrd="0" presId="urn:microsoft.com/office/officeart/2005/8/layout/orgChart1"/>
    <dgm:cxn modelId="{180187C9-0636-4FD4-8A6D-1B01391A0351}" srcId="{34E74A37-C044-4E54-8382-8757E9C4D213}" destId="{A5CE6FFC-B1F3-4F94-9508-AB9DF0D648BC}" srcOrd="1" destOrd="0" parTransId="{55E71CF0-BBC3-4DD6-A1D1-641FC387F91B}" sibTransId="{47811023-A351-470D-93CA-99A6056771AF}"/>
    <dgm:cxn modelId="{C7BF0326-F2AD-47CF-8E40-F3A20A63CEBB}" type="presOf" srcId="{D255E038-33BF-470E-8A07-0623F4F4C92C}" destId="{FB017258-2669-4B29-8A03-AD1AC738F29E}" srcOrd="0" destOrd="0" presId="urn:microsoft.com/office/officeart/2005/8/layout/orgChart1"/>
    <dgm:cxn modelId="{48E9931D-3E91-4FCA-A160-8D8705C0087D}" srcId="{554ADA79-001B-4D7B-B697-1D30678BFEB7}" destId="{1B9553E1-9814-4EF5-8CE2-BAF21A021797}" srcOrd="5" destOrd="0" parTransId="{3F36A2C2-8CA8-420D-B576-C98639FCD93A}" sibTransId="{4141AF0C-75BB-4AEC-96BD-34345BEB6BC1}"/>
    <dgm:cxn modelId="{A5D62C73-DD3B-451F-BCE2-1B64AA15EEF6}" type="presOf" srcId="{9F5AAF3C-299A-4793-ABB2-DE8A73D389DF}" destId="{AA73BDA9-673E-4C8A-B66D-23BBF8AA1904}" srcOrd="1" destOrd="0" presId="urn:microsoft.com/office/officeart/2005/8/layout/orgChart1"/>
    <dgm:cxn modelId="{78F64F59-7E66-4F43-BB19-6835CC23AA8A}" type="presOf" srcId="{3F36A2C2-8CA8-420D-B576-C98639FCD93A}" destId="{A507BBD6-636E-45D4-A3BD-9DDAE2C5008A}" srcOrd="0" destOrd="0" presId="urn:microsoft.com/office/officeart/2005/8/layout/orgChart1"/>
    <dgm:cxn modelId="{49BEEBBC-7F41-4619-8ED1-34D25A02076B}" srcId="{554ADA79-001B-4D7B-B697-1D30678BFEB7}" destId="{12F36C04-CE87-4946-9709-745CE2CE376F}" srcOrd="7" destOrd="0" parTransId="{683C2B26-B06D-4C85-BF47-011C8221DC59}" sibTransId="{A2D96B95-3DB9-42E9-9C26-A77B9EA368CA}"/>
    <dgm:cxn modelId="{3619B2E4-1F5D-4BDE-99F2-C37B53BE1C8C}" type="presOf" srcId="{AE708A24-EE6B-4D70-B7BF-3409BBA7358F}" destId="{AA06BF74-6568-425F-A271-D6D619F1976C}" srcOrd="0" destOrd="0" presId="urn:microsoft.com/office/officeart/2005/8/layout/orgChart1"/>
    <dgm:cxn modelId="{F3C2589D-6FB5-4188-A2ED-D9BA8E9EEE01}" type="presOf" srcId="{FE0BBFFD-5C55-4942-B739-28ADB01C26BC}" destId="{3EF9F926-0EB3-4076-AACC-2D5F85B2BC11}" srcOrd="0" destOrd="0" presId="urn:microsoft.com/office/officeart/2005/8/layout/orgChart1"/>
    <dgm:cxn modelId="{70E80964-80BD-4C9A-BC4C-8957B43B177F}" type="presOf" srcId="{C74020AD-6820-4683-B350-9ACE6DD6DC30}" destId="{EC969BC3-4FDB-4302-9CC7-9D3F22EAB1E0}" srcOrd="0" destOrd="0" presId="urn:microsoft.com/office/officeart/2005/8/layout/orgChart1"/>
    <dgm:cxn modelId="{A3D610A7-775F-41B4-AA4A-48E458DE224C}" type="presOf" srcId="{B6145110-7395-4993-82DC-F4E867A63D31}" destId="{03082A9F-EC95-4B0B-A5CE-596EAF9C2CCD}" srcOrd="0" destOrd="0" presId="urn:microsoft.com/office/officeart/2005/8/layout/orgChart1"/>
    <dgm:cxn modelId="{0A623F73-450F-411B-B9DF-21ABDB2CE2B2}" srcId="{DE71BBD4-8017-4987-A8ED-C59E7E87C21D}" destId="{FE0BBFFD-5C55-4942-B739-28ADB01C26BC}" srcOrd="0" destOrd="0" parTransId="{2F9A9456-5D95-402D-B56D-97B418526CC2}" sibTransId="{009D8E2C-9B07-428C-8BE1-9E3F973F3FE9}"/>
    <dgm:cxn modelId="{ACC22BA8-DCEC-4D58-A7AB-48DAE60A817A}" srcId="{554ADA79-001B-4D7B-B697-1D30678BFEB7}" destId="{34E74A37-C044-4E54-8382-8757E9C4D213}" srcOrd="4" destOrd="0" parTransId="{E1691F00-B30A-4305-BADD-004BEF24C7FA}" sibTransId="{3F650DB6-B325-4DFF-9BBD-2D102CE6AD42}"/>
    <dgm:cxn modelId="{598380C2-8AD6-471D-946E-009B2D1F12EB}" type="presOf" srcId="{4EDBFB82-5CAF-4472-9468-C7D4EDACF028}" destId="{E4DE6034-8C65-4D86-997B-DDF8B2DBDDB1}" srcOrd="0" destOrd="0" presId="urn:microsoft.com/office/officeart/2005/8/layout/orgChart1"/>
    <dgm:cxn modelId="{BE9F7A60-8A40-4826-B8AE-9CF7028CFF06}" type="presOf" srcId="{DE71BBD4-8017-4987-A8ED-C59E7E87C21D}" destId="{5559F763-ECAE-479D-BB56-61ACC021EDEF}" srcOrd="0" destOrd="0" presId="urn:microsoft.com/office/officeart/2005/8/layout/orgChart1"/>
    <dgm:cxn modelId="{5EE7AFCB-5F59-4837-BB0A-2B6D3BA83CCC}" type="presOf" srcId="{2F9A9456-5D95-402D-B56D-97B418526CC2}" destId="{43EBEC64-1748-4C24-97CA-3AF9E67285AA}" srcOrd="0" destOrd="0" presId="urn:microsoft.com/office/officeart/2005/8/layout/orgChart1"/>
    <dgm:cxn modelId="{55DEDBD9-D319-471C-B3B8-01872DB8E2FE}" type="presOf" srcId="{E1691F00-B30A-4305-BADD-004BEF24C7FA}" destId="{C8508CAF-DFCE-4B76-ACB3-04AF09F56834}" srcOrd="0" destOrd="0" presId="urn:microsoft.com/office/officeart/2005/8/layout/orgChart1"/>
    <dgm:cxn modelId="{8CE7E3C0-AB35-4500-A113-C97ADEA8B032}" srcId="{554ADA79-001B-4D7B-B697-1D30678BFEB7}" destId="{DE71BBD4-8017-4987-A8ED-C59E7E87C21D}" srcOrd="3" destOrd="0" parTransId="{28F8A190-5DB2-4753-80C2-FF2B13522CCF}" sibTransId="{4163FA5E-E072-4DB6-9AEF-AEC9B276BC88}"/>
    <dgm:cxn modelId="{20E20AD9-B76C-431B-9720-D4BF2F019A8B}" type="presOf" srcId="{1B9553E1-9814-4EF5-8CE2-BAF21A021797}" destId="{65C58C6D-366A-478B-AD47-67F46924A443}" srcOrd="1" destOrd="0" presId="urn:microsoft.com/office/officeart/2005/8/layout/orgChart1"/>
    <dgm:cxn modelId="{CF103464-896C-4408-8440-95CEE52BA34E}" srcId="{DE71BBD4-8017-4987-A8ED-C59E7E87C21D}" destId="{4EDBFB82-5CAF-4472-9468-C7D4EDACF028}" srcOrd="1" destOrd="0" parTransId="{C74020AD-6820-4683-B350-9ACE6DD6DC30}" sibTransId="{3AADF561-5328-413A-A418-4EDE120313CE}"/>
    <dgm:cxn modelId="{C5BD00D9-E120-47F2-A9CF-74BF87E3093C}" type="presOf" srcId="{72AB7B53-881C-431F-AEBC-C94AC64DAEF8}" destId="{C91A9BB4-EC11-413D-8013-D23EB8331642}" srcOrd="1" destOrd="0" presId="urn:microsoft.com/office/officeart/2005/8/layout/orgChart1"/>
    <dgm:cxn modelId="{C15A4111-734A-4221-8083-DAA43F88ECA4}" srcId="{554ADA79-001B-4D7B-B697-1D30678BFEB7}" destId="{9F5AAF3C-299A-4793-ABB2-DE8A73D389DF}" srcOrd="2" destOrd="0" parTransId="{89D3028C-B5F0-4370-802A-E8233D246827}" sibTransId="{0B22A94E-EE96-4169-B20B-A575DC8F8986}"/>
    <dgm:cxn modelId="{C27B6B0C-BCE2-4498-BE11-E672AD46C44B}" type="presOf" srcId="{381A6FBC-A54A-4789-9CBE-955C025F15E0}" destId="{18F82D62-1687-4757-9777-9D4FC5FE702C}" srcOrd="0" destOrd="0" presId="urn:microsoft.com/office/officeart/2005/8/layout/orgChart1"/>
    <dgm:cxn modelId="{D0288305-4229-45D3-92C2-44DE2AFF0592}" type="presOf" srcId="{381A6FBC-A54A-4789-9CBE-955C025F15E0}" destId="{4FACA6E6-854B-48FB-AE16-D3258E0E9522}" srcOrd="1" destOrd="0" presId="urn:microsoft.com/office/officeart/2005/8/layout/orgChart1"/>
    <dgm:cxn modelId="{CFCC73D1-13E1-4909-8634-2D84778D69BD}" type="presOf" srcId="{34E74A37-C044-4E54-8382-8757E9C4D213}" destId="{9AA13570-ACF2-4644-A225-0BFCF5BE776D}" srcOrd="1" destOrd="0" presId="urn:microsoft.com/office/officeart/2005/8/layout/orgChart1"/>
    <dgm:cxn modelId="{8D7795FA-F416-44A2-962F-4C40D7277F61}" type="presOf" srcId="{5AE9516E-B94B-4E05-B38F-9F91E1A6E2EF}" destId="{81CD7F9B-7A83-4B22-B9D1-E6D6767AA3DD}" srcOrd="1" destOrd="0" presId="urn:microsoft.com/office/officeart/2005/8/layout/orgChart1"/>
    <dgm:cxn modelId="{256E3CC5-2765-4ACB-BDB6-CB76E0FA2ADD}" type="presOf" srcId="{4EDBFB82-5CAF-4472-9468-C7D4EDACF028}" destId="{58809A66-61D8-40AE-A6D5-A3783C6A6875}" srcOrd="1" destOrd="0" presId="urn:microsoft.com/office/officeart/2005/8/layout/orgChart1"/>
    <dgm:cxn modelId="{7525FBBC-1ABE-418C-9978-9DF1B8486ADC}" type="presOf" srcId="{28F8A190-5DB2-4753-80C2-FF2B13522CCF}" destId="{AAE1B8E9-2CEC-41FB-9C34-D3BDDF3AA6AF}" srcOrd="0" destOrd="0" presId="urn:microsoft.com/office/officeart/2005/8/layout/orgChart1"/>
    <dgm:cxn modelId="{137DB0E7-57C0-4263-9FB6-415B2A01FAC4}" type="presOf" srcId="{9F5AAF3C-299A-4793-ABB2-DE8A73D389DF}" destId="{CED42A91-0133-4FFD-B06A-BC00EFC6D48C}" srcOrd="0" destOrd="0" presId="urn:microsoft.com/office/officeart/2005/8/layout/orgChart1"/>
    <dgm:cxn modelId="{515DC1D9-71AD-4F4E-8AA5-11F635A888F9}" type="presParOf" srcId="{BEE36AF6-98F6-46B0-A97E-BC39945B1119}" destId="{71C59AB6-D739-43D9-AD8C-3687DE77F18B}" srcOrd="0" destOrd="0" presId="urn:microsoft.com/office/officeart/2005/8/layout/orgChart1"/>
    <dgm:cxn modelId="{7A20DE34-A8C2-4ED2-89D3-E7D69FAFFFDF}" type="presParOf" srcId="{71C59AB6-D739-43D9-AD8C-3687DE77F18B}" destId="{931C2D8E-8F91-4E93-92E3-6377D6CF75AE}" srcOrd="0" destOrd="0" presId="urn:microsoft.com/office/officeart/2005/8/layout/orgChart1"/>
    <dgm:cxn modelId="{6F9DAC8D-2D15-4EAC-80A9-90C1A3A01701}" type="presParOf" srcId="{931C2D8E-8F91-4E93-92E3-6377D6CF75AE}" destId="{AF6A333D-D8CC-4CA1-B438-0AEA28475CBE}" srcOrd="0" destOrd="0" presId="urn:microsoft.com/office/officeart/2005/8/layout/orgChart1"/>
    <dgm:cxn modelId="{CB892DFB-0024-493D-B669-4AD6168FB6A3}" type="presParOf" srcId="{931C2D8E-8F91-4E93-92E3-6377D6CF75AE}" destId="{580EB439-93FB-4089-ABF7-4C2CC5D8D01D}" srcOrd="1" destOrd="0" presId="urn:microsoft.com/office/officeart/2005/8/layout/orgChart1"/>
    <dgm:cxn modelId="{A319FB22-EC3B-4ABF-9246-27A91D90757F}" type="presParOf" srcId="{71C59AB6-D739-43D9-AD8C-3687DE77F18B}" destId="{F3A8273E-77AE-4906-A6B2-EA8EA45EF62A}" srcOrd="1" destOrd="0" presId="urn:microsoft.com/office/officeart/2005/8/layout/orgChart1"/>
    <dgm:cxn modelId="{44FB062A-4E25-4CC3-9D5B-D6FCD3AE0D6C}" type="presParOf" srcId="{F3A8273E-77AE-4906-A6B2-EA8EA45EF62A}" destId="{35D64C63-DCF4-4656-937D-6611512D2014}" srcOrd="0" destOrd="0" presId="urn:microsoft.com/office/officeart/2005/8/layout/orgChart1"/>
    <dgm:cxn modelId="{5B4FA33A-A6C2-40C9-9B17-A458D85BEDC3}" type="presParOf" srcId="{F3A8273E-77AE-4906-A6B2-EA8EA45EF62A}" destId="{5D3F79D9-0E34-4D87-AAE2-3FD097B20E20}" srcOrd="1" destOrd="0" presId="urn:microsoft.com/office/officeart/2005/8/layout/orgChart1"/>
    <dgm:cxn modelId="{1C975042-5E9C-4D76-9DE8-5627B930CE14}" type="presParOf" srcId="{5D3F79D9-0E34-4D87-AAE2-3FD097B20E20}" destId="{68BCB4D7-0ED7-421B-8139-F799B212BD1F}" srcOrd="0" destOrd="0" presId="urn:microsoft.com/office/officeart/2005/8/layout/orgChart1"/>
    <dgm:cxn modelId="{238D1490-747E-4014-8D8C-A0FF3ED4F075}" type="presParOf" srcId="{68BCB4D7-0ED7-421B-8139-F799B212BD1F}" destId="{FB017258-2669-4B29-8A03-AD1AC738F29E}" srcOrd="0" destOrd="0" presId="urn:microsoft.com/office/officeart/2005/8/layout/orgChart1"/>
    <dgm:cxn modelId="{A9F463F4-2A43-4ED2-AAC8-2A5F35F1F639}" type="presParOf" srcId="{68BCB4D7-0ED7-421B-8139-F799B212BD1F}" destId="{E5A2C2C7-2EE5-4B6D-835B-A18B64D9DED5}" srcOrd="1" destOrd="0" presId="urn:microsoft.com/office/officeart/2005/8/layout/orgChart1"/>
    <dgm:cxn modelId="{8819100C-AD5F-4C06-B385-C2440994EE2B}" type="presParOf" srcId="{5D3F79D9-0E34-4D87-AAE2-3FD097B20E20}" destId="{83EC4470-C77D-4D85-A621-AF38B8FAF915}" srcOrd="1" destOrd="0" presId="urn:microsoft.com/office/officeart/2005/8/layout/orgChart1"/>
    <dgm:cxn modelId="{452936B4-A14B-4AA9-9748-859577CCDCBF}" type="presParOf" srcId="{5D3F79D9-0E34-4D87-AAE2-3FD097B20E20}" destId="{374AE85C-2D28-4288-92F8-9DE2C2CC4140}" srcOrd="2" destOrd="0" presId="urn:microsoft.com/office/officeart/2005/8/layout/orgChart1"/>
    <dgm:cxn modelId="{598E6AE2-5624-4C0E-866B-FF064EC2E35D}" type="presParOf" srcId="{F3A8273E-77AE-4906-A6B2-EA8EA45EF62A}" destId="{2324A2A0-575C-44E4-AAE2-9B3678B24615}" srcOrd="2" destOrd="0" presId="urn:microsoft.com/office/officeart/2005/8/layout/orgChart1"/>
    <dgm:cxn modelId="{BE69FE2F-9186-4152-9710-62DB2C0F6E61}" type="presParOf" srcId="{F3A8273E-77AE-4906-A6B2-EA8EA45EF62A}" destId="{B192BD92-F3CC-4EBF-83A7-233CC8104DED}" srcOrd="3" destOrd="0" presId="urn:microsoft.com/office/officeart/2005/8/layout/orgChart1"/>
    <dgm:cxn modelId="{1BA64512-0443-41A0-B6A1-3243BDEBE0AB}" type="presParOf" srcId="{B192BD92-F3CC-4EBF-83A7-233CC8104DED}" destId="{9B26DDA0-6FA8-422C-86A8-82F935D03A4E}" srcOrd="0" destOrd="0" presId="urn:microsoft.com/office/officeart/2005/8/layout/orgChart1"/>
    <dgm:cxn modelId="{EEDEB093-923F-4A9D-B653-BAB36A6C15FD}" type="presParOf" srcId="{9B26DDA0-6FA8-422C-86A8-82F935D03A4E}" destId="{18F82D62-1687-4757-9777-9D4FC5FE702C}" srcOrd="0" destOrd="0" presId="urn:microsoft.com/office/officeart/2005/8/layout/orgChart1"/>
    <dgm:cxn modelId="{F1367198-AA6D-4291-8772-90178B1FA615}" type="presParOf" srcId="{9B26DDA0-6FA8-422C-86A8-82F935D03A4E}" destId="{4FACA6E6-854B-48FB-AE16-D3258E0E9522}" srcOrd="1" destOrd="0" presId="urn:microsoft.com/office/officeart/2005/8/layout/orgChart1"/>
    <dgm:cxn modelId="{841FBE36-8E87-46DD-99A0-5457876E48F6}" type="presParOf" srcId="{B192BD92-F3CC-4EBF-83A7-233CC8104DED}" destId="{BC091E96-D2F8-446A-8FCF-A67736776118}" srcOrd="1" destOrd="0" presId="urn:microsoft.com/office/officeart/2005/8/layout/orgChart1"/>
    <dgm:cxn modelId="{21166AAD-0CA1-420A-88D7-C97A73776D86}" type="presParOf" srcId="{B192BD92-F3CC-4EBF-83A7-233CC8104DED}" destId="{60D4B002-CAEB-407D-BE68-227713BD43AB}" srcOrd="2" destOrd="0" presId="urn:microsoft.com/office/officeart/2005/8/layout/orgChart1"/>
    <dgm:cxn modelId="{4AE01DA2-C542-4407-BCBD-713E42DE6548}" type="presParOf" srcId="{F3A8273E-77AE-4906-A6B2-EA8EA45EF62A}" destId="{A620C328-5667-4354-805A-DC8FB7990892}" srcOrd="4" destOrd="0" presId="urn:microsoft.com/office/officeart/2005/8/layout/orgChart1"/>
    <dgm:cxn modelId="{DB32FDAE-7297-4068-8C17-688B25F2D1FC}" type="presParOf" srcId="{F3A8273E-77AE-4906-A6B2-EA8EA45EF62A}" destId="{B8FE91A7-06DD-4B31-9A4F-28632045BC6F}" srcOrd="5" destOrd="0" presId="urn:microsoft.com/office/officeart/2005/8/layout/orgChart1"/>
    <dgm:cxn modelId="{19D6828A-AD98-4421-B535-AF2FA796C578}" type="presParOf" srcId="{B8FE91A7-06DD-4B31-9A4F-28632045BC6F}" destId="{C06FA572-426D-4F27-9001-76D9941DB62D}" srcOrd="0" destOrd="0" presId="urn:microsoft.com/office/officeart/2005/8/layout/orgChart1"/>
    <dgm:cxn modelId="{52B7D505-0DA7-48B0-95B2-0BD5F5CCDFE9}" type="presParOf" srcId="{C06FA572-426D-4F27-9001-76D9941DB62D}" destId="{CED42A91-0133-4FFD-B06A-BC00EFC6D48C}" srcOrd="0" destOrd="0" presId="urn:microsoft.com/office/officeart/2005/8/layout/orgChart1"/>
    <dgm:cxn modelId="{39D4464D-F0DD-431A-8CAE-1A47DA661949}" type="presParOf" srcId="{C06FA572-426D-4F27-9001-76D9941DB62D}" destId="{AA73BDA9-673E-4C8A-B66D-23BBF8AA1904}" srcOrd="1" destOrd="0" presId="urn:microsoft.com/office/officeart/2005/8/layout/orgChart1"/>
    <dgm:cxn modelId="{E2882B01-C9B8-442E-BE9A-0F74C98CADE2}" type="presParOf" srcId="{B8FE91A7-06DD-4B31-9A4F-28632045BC6F}" destId="{C6DA2CC4-6F48-4D7F-88BA-C0A61F38A9FE}" srcOrd="1" destOrd="0" presId="urn:microsoft.com/office/officeart/2005/8/layout/orgChart1"/>
    <dgm:cxn modelId="{18B344A4-4240-4625-8902-386471981856}" type="presParOf" srcId="{B8FE91A7-06DD-4B31-9A4F-28632045BC6F}" destId="{FE2AEB8B-2204-4C59-81AC-105FE623362F}" srcOrd="2" destOrd="0" presId="urn:microsoft.com/office/officeart/2005/8/layout/orgChart1"/>
    <dgm:cxn modelId="{158AA9B2-3D20-4A13-9CA3-B68DEE2AE984}" type="presParOf" srcId="{F3A8273E-77AE-4906-A6B2-EA8EA45EF62A}" destId="{AAE1B8E9-2CEC-41FB-9C34-D3BDDF3AA6AF}" srcOrd="6" destOrd="0" presId="urn:microsoft.com/office/officeart/2005/8/layout/orgChart1"/>
    <dgm:cxn modelId="{81F2182C-D239-437E-AB5C-028911B57ADE}" type="presParOf" srcId="{F3A8273E-77AE-4906-A6B2-EA8EA45EF62A}" destId="{CB7A22EA-BA7D-43BC-B95A-2D13FD720FED}" srcOrd="7" destOrd="0" presId="urn:microsoft.com/office/officeart/2005/8/layout/orgChart1"/>
    <dgm:cxn modelId="{8D99678C-86C3-4D8E-B1C0-D564973749E9}" type="presParOf" srcId="{CB7A22EA-BA7D-43BC-B95A-2D13FD720FED}" destId="{23A95F6B-89E0-490F-B5D3-4DF629BBF7B6}" srcOrd="0" destOrd="0" presId="urn:microsoft.com/office/officeart/2005/8/layout/orgChart1"/>
    <dgm:cxn modelId="{744ACF94-B504-410A-9B3D-CDC1ACF6F873}" type="presParOf" srcId="{23A95F6B-89E0-490F-B5D3-4DF629BBF7B6}" destId="{5559F763-ECAE-479D-BB56-61ACC021EDEF}" srcOrd="0" destOrd="0" presId="urn:microsoft.com/office/officeart/2005/8/layout/orgChart1"/>
    <dgm:cxn modelId="{AB576A45-EF45-43DE-BB88-CBDC76762E04}" type="presParOf" srcId="{23A95F6B-89E0-490F-B5D3-4DF629BBF7B6}" destId="{339A46D2-12EF-4DC5-8DB8-5BC6B3AD39BC}" srcOrd="1" destOrd="0" presId="urn:microsoft.com/office/officeart/2005/8/layout/orgChart1"/>
    <dgm:cxn modelId="{0372D683-A2F6-40C1-901F-88F80C74A895}" type="presParOf" srcId="{CB7A22EA-BA7D-43BC-B95A-2D13FD720FED}" destId="{E2EBE88D-1D2E-42B4-81CD-053805A29661}" srcOrd="1" destOrd="0" presId="urn:microsoft.com/office/officeart/2005/8/layout/orgChart1"/>
    <dgm:cxn modelId="{18680B79-AAD9-40C4-8D10-14766D81326D}" type="presParOf" srcId="{E2EBE88D-1D2E-42B4-81CD-053805A29661}" destId="{43EBEC64-1748-4C24-97CA-3AF9E67285AA}" srcOrd="0" destOrd="0" presId="urn:microsoft.com/office/officeart/2005/8/layout/orgChart1"/>
    <dgm:cxn modelId="{E0F6E60C-3E40-4649-9590-7BB4A6FE76FC}" type="presParOf" srcId="{E2EBE88D-1D2E-42B4-81CD-053805A29661}" destId="{C95D2B08-3A60-4836-B79D-1EF31058C3F6}" srcOrd="1" destOrd="0" presId="urn:microsoft.com/office/officeart/2005/8/layout/orgChart1"/>
    <dgm:cxn modelId="{8A27C979-E99E-4247-88B3-D35766005227}" type="presParOf" srcId="{C95D2B08-3A60-4836-B79D-1EF31058C3F6}" destId="{0FA7EA77-D75F-44F0-A722-32B0D87F86F2}" srcOrd="0" destOrd="0" presId="urn:microsoft.com/office/officeart/2005/8/layout/orgChart1"/>
    <dgm:cxn modelId="{7C09EC98-2FF6-485F-88F5-25E72785EE25}" type="presParOf" srcId="{0FA7EA77-D75F-44F0-A722-32B0D87F86F2}" destId="{3EF9F926-0EB3-4076-AACC-2D5F85B2BC11}" srcOrd="0" destOrd="0" presId="urn:microsoft.com/office/officeart/2005/8/layout/orgChart1"/>
    <dgm:cxn modelId="{EC4C53EB-D8F1-4EDE-903A-9A1E32D5C758}" type="presParOf" srcId="{0FA7EA77-D75F-44F0-A722-32B0D87F86F2}" destId="{38287E48-F490-43BD-B21A-08591CB3A1B9}" srcOrd="1" destOrd="0" presId="urn:microsoft.com/office/officeart/2005/8/layout/orgChart1"/>
    <dgm:cxn modelId="{CE0FB6F0-6653-4685-9E19-48DD64F51297}" type="presParOf" srcId="{C95D2B08-3A60-4836-B79D-1EF31058C3F6}" destId="{465D82FD-C84F-4B40-929F-024F37CD140F}" srcOrd="1" destOrd="0" presId="urn:microsoft.com/office/officeart/2005/8/layout/orgChart1"/>
    <dgm:cxn modelId="{8DEC7877-4085-42C7-B5D4-4D4F2BF6434A}" type="presParOf" srcId="{C95D2B08-3A60-4836-B79D-1EF31058C3F6}" destId="{2581BD01-772D-49FE-8BB8-9137E2E942E3}" srcOrd="2" destOrd="0" presId="urn:microsoft.com/office/officeart/2005/8/layout/orgChart1"/>
    <dgm:cxn modelId="{B8570BCB-966E-4BE3-95F4-15F67AFB5720}" type="presParOf" srcId="{E2EBE88D-1D2E-42B4-81CD-053805A29661}" destId="{EC969BC3-4FDB-4302-9CC7-9D3F22EAB1E0}" srcOrd="2" destOrd="0" presId="urn:microsoft.com/office/officeart/2005/8/layout/orgChart1"/>
    <dgm:cxn modelId="{B98061AB-91BA-485C-9B28-72C6752581CE}" type="presParOf" srcId="{E2EBE88D-1D2E-42B4-81CD-053805A29661}" destId="{A85F31D1-0399-4248-9FA1-67824E82390A}" srcOrd="3" destOrd="0" presId="urn:microsoft.com/office/officeart/2005/8/layout/orgChart1"/>
    <dgm:cxn modelId="{189EA533-7764-49C8-990D-0C8D3BD15BC9}" type="presParOf" srcId="{A85F31D1-0399-4248-9FA1-67824E82390A}" destId="{DFA56D4C-D051-495D-8116-0D68300234D7}" srcOrd="0" destOrd="0" presId="urn:microsoft.com/office/officeart/2005/8/layout/orgChart1"/>
    <dgm:cxn modelId="{00E45B34-5373-41C1-98F9-3D46AEC303CE}" type="presParOf" srcId="{DFA56D4C-D051-495D-8116-0D68300234D7}" destId="{E4DE6034-8C65-4D86-997B-DDF8B2DBDDB1}" srcOrd="0" destOrd="0" presId="urn:microsoft.com/office/officeart/2005/8/layout/orgChart1"/>
    <dgm:cxn modelId="{B8C29E4F-56C1-4774-A152-1BE112C838F1}" type="presParOf" srcId="{DFA56D4C-D051-495D-8116-0D68300234D7}" destId="{58809A66-61D8-40AE-A6D5-A3783C6A6875}" srcOrd="1" destOrd="0" presId="urn:microsoft.com/office/officeart/2005/8/layout/orgChart1"/>
    <dgm:cxn modelId="{3EA0122D-6B01-41CF-87D2-A01CB4AF2728}" type="presParOf" srcId="{A85F31D1-0399-4248-9FA1-67824E82390A}" destId="{AD669594-F1FD-4154-AE05-FB8A339D0F29}" srcOrd="1" destOrd="0" presId="urn:microsoft.com/office/officeart/2005/8/layout/orgChart1"/>
    <dgm:cxn modelId="{B5123E61-BF6D-4CE0-AFA7-F11688D57FCF}" type="presParOf" srcId="{A85F31D1-0399-4248-9FA1-67824E82390A}" destId="{47BA0186-1BD0-44F5-A654-F5519342D053}" srcOrd="2" destOrd="0" presId="urn:microsoft.com/office/officeart/2005/8/layout/orgChart1"/>
    <dgm:cxn modelId="{519FA8EF-1639-48B1-90A7-47BB936BEAFC}" type="presParOf" srcId="{E2EBE88D-1D2E-42B4-81CD-053805A29661}" destId="{AA06BF74-6568-425F-A271-D6D619F1976C}" srcOrd="4" destOrd="0" presId="urn:microsoft.com/office/officeart/2005/8/layout/orgChart1"/>
    <dgm:cxn modelId="{AA146FC9-151B-4282-B22F-6E44220A9387}" type="presParOf" srcId="{E2EBE88D-1D2E-42B4-81CD-053805A29661}" destId="{35405523-B78A-4BC1-AEDA-C8572C2397BB}" srcOrd="5" destOrd="0" presId="urn:microsoft.com/office/officeart/2005/8/layout/orgChart1"/>
    <dgm:cxn modelId="{697576D0-9B3E-4233-84F1-D81D90744317}" type="presParOf" srcId="{35405523-B78A-4BC1-AEDA-C8572C2397BB}" destId="{D3918367-86D2-4AF1-8F8A-BF94B9A6D95D}" srcOrd="0" destOrd="0" presId="urn:microsoft.com/office/officeart/2005/8/layout/orgChart1"/>
    <dgm:cxn modelId="{ED3CCB38-F736-454C-B7E4-161AA1188032}" type="presParOf" srcId="{D3918367-86D2-4AF1-8F8A-BF94B9A6D95D}" destId="{476FE55A-EDFE-445C-8FC9-4182CE6458AF}" srcOrd="0" destOrd="0" presId="urn:microsoft.com/office/officeart/2005/8/layout/orgChart1"/>
    <dgm:cxn modelId="{5E1867AE-3333-4F48-A137-60E18DAB3DCD}" type="presParOf" srcId="{D3918367-86D2-4AF1-8F8A-BF94B9A6D95D}" destId="{C91A9BB4-EC11-413D-8013-D23EB8331642}" srcOrd="1" destOrd="0" presId="urn:microsoft.com/office/officeart/2005/8/layout/orgChart1"/>
    <dgm:cxn modelId="{70C393FD-DCF1-482A-BDA7-BB31E24AE29E}" type="presParOf" srcId="{35405523-B78A-4BC1-AEDA-C8572C2397BB}" destId="{2E9DFED2-14F8-4679-8173-12DF2589C988}" srcOrd="1" destOrd="0" presId="urn:microsoft.com/office/officeart/2005/8/layout/orgChart1"/>
    <dgm:cxn modelId="{33FF1D2B-1C3A-4C6C-8570-C86B3B0BB4EB}" type="presParOf" srcId="{35405523-B78A-4BC1-AEDA-C8572C2397BB}" destId="{69A71948-5540-43D4-AF57-D39E7F31A908}" srcOrd="2" destOrd="0" presId="urn:microsoft.com/office/officeart/2005/8/layout/orgChart1"/>
    <dgm:cxn modelId="{73CB6E19-CEC9-450F-A254-0131AE2A6F29}" type="presParOf" srcId="{CB7A22EA-BA7D-43BC-B95A-2D13FD720FED}" destId="{B1515147-52F5-4680-86C1-030FAFB9D8EA}" srcOrd="2" destOrd="0" presId="urn:microsoft.com/office/officeart/2005/8/layout/orgChart1"/>
    <dgm:cxn modelId="{91FF2FB7-7B3F-4414-B34C-FCF74AF28DED}" type="presParOf" srcId="{F3A8273E-77AE-4906-A6B2-EA8EA45EF62A}" destId="{C8508CAF-DFCE-4B76-ACB3-04AF09F56834}" srcOrd="8" destOrd="0" presId="urn:microsoft.com/office/officeart/2005/8/layout/orgChart1"/>
    <dgm:cxn modelId="{F4B316D4-4FEB-48DA-940D-369D2D9791CD}" type="presParOf" srcId="{F3A8273E-77AE-4906-A6B2-EA8EA45EF62A}" destId="{250C2069-9152-4949-A238-6020EDE715DD}" srcOrd="9" destOrd="0" presId="urn:microsoft.com/office/officeart/2005/8/layout/orgChart1"/>
    <dgm:cxn modelId="{3042FA69-4F64-49B4-8362-7411B6AA6908}" type="presParOf" srcId="{250C2069-9152-4949-A238-6020EDE715DD}" destId="{643017BA-FAF1-4EF8-BB23-FD59EF42B472}" srcOrd="0" destOrd="0" presId="urn:microsoft.com/office/officeart/2005/8/layout/orgChart1"/>
    <dgm:cxn modelId="{3B15D934-66B3-4CAC-8577-89F4759EEA8F}" type="presParOf" srcId="{643017BA-FAF1-4EF8-BB23-FD59EF42B472}" destId="{3C6B2F8C-E970-48DB-BAC3-92A3A1B4FC64}" srcOrd="0" destOrd="0" presId="urn:microsoft.com/office/officeart/2005/8/layout/orgChart1"/>
    <dgm:cxn modelId="{B74C09AE-AC48-425D-8105-19D9C28A7303}" type="presParOf" srcId="{643017BA-FAF1-4EF8-BB23-FD59EF42B472}" destId="{9AA13570-ACF2-4644-A225-0BFCF5BE776D}" srcOrd="1" destOrd="0" presId="urn:microsoft.com/office/officeart/2005/8/layout/orgChart1"/>
    <dgm:cxn modelId="{92340949-83A0-40FA-8FE4-5DA306735C0C}" type="presParOf" srcId="{250C2069-9152-4949-A238-6020EDE715DD}" destId="{9825AE47-CC7C-4E48-AB79-5289FF8A2AAD}" srcOrd="1" destOrd="0" presId="urn:microsoft.com/office/officeart/2005/8/layout/orgChart1"/>
    <dgm:cxn modelId="{A88D6659-3EA9-4514-8D90-FCB95FC4CE4A}" type="presParOf" srcId="{9825AE47-CC7C-4E48-AB79-5289FF8A2AAD}" destId="{B7651FDB-EE9B-42F9-880C-E64D00411A17}" srcOrd="0" destOrd="0" presId="urn:microsoft.com/office/officeart/2005/8/layout/orgChart1"/>
    <dgm:cxn modelId="{9C5EE710-1061-4E06-8C4C-7520860824AF}" type="presParOf" srcId="{9825AE47-CC7C-4E48-AB79-5289FF8A2AAD}" destId="{6817EDA1-46B7-49CA-9D0F-DF834BAEA778}" srcOrd="1" destOrd="0" presId="urn:microsoft.com/office/officeart/2005/8/layout/orgChart1"/>
    <dgm:cxn modelId="{1434E8EA-9B8A-43EE-93E9-BA48986B953D}" type="presParOf" srcId="{6817EDA1-46B7-49CA-9D0F-DF834BAEA778}" destId="{1C5571E3-74C4-4B67-9185-DF4D41388EA4}" srcOrd="0" destOrd="0" presId="urn:microsoft.com/office/officeart/2005/8/layout/orgChart1"/>
    <dgm:cxn modelId="{488CE787-8DE4-42EC-8602-B12F32DF53D4}" type="presParOf" srcId="{1C5571E3-74C4-4B67-9185-DF4D41388EA4}" destId="{7CF5C2E8-D311-4F86-933D-D9CB95EE6379}" srcOrd="0" destOrd="0" presId="urn:microsoft.com/office/officeart/2005/8/layout/orgChart1"/>
    <dgm:cxn modelId="{D5C88811-0E5A-4F92-BF75-C732B67D42E2}" type="presParOf" srcId="{1C5571E3-74C4-4B67-9185-DF4D41388EA4}" destId="{81CD7F9B-7A83-4B22-B9D1-E6D6767AA3DD}" srcOrd="1" destOrd="0" presId="urn:microsoft.com/office/officeart/2005/8/layout/orgChart1"/>
    <dgm:cxn modelId="{47A42ED7-6184-400D-9302-1C266934A94E}" type="presParOf" srcId="{6817EDA1-46B7-49CA-9D0F-DF834BAEA778}" destId="{635D9813-61F5-4C9E-83D8-9260F7477076}" srcOrd="1" destOrd="0" presId="urn:microsoft.com/office/officeart/2005/8/layout/orgChart1"/>
    <dgm:cxn modelId="{3B6385BA-3772-42B3-B5E4-1E2164D6BD0E}" type="presParOf" srcId="{6817EDA1-46B7-49CA-9D0F-DF834BAEA778}" destId="{29C37894-246E-43CC-9F9B-AFED00B37C17}" srcOrd="2" destOrd="0" presId="urn:microsoft.com/office/officeart/2005/8/layout/orgChart1"/>
    <dgm:cxn modelId="{98E3D1C5-E959-402C-84E4-61FC75534642}" type="presParOf" srcId="{9825AE47-CC7C-4E48-AB79-5289FF8A2AAD}" destId="{0A698EC9-DF37-4CFA-8521-3FF16578F454}" srcOrd="2" destOrd="0" presId="urn:microsoft.com/office/officeart/2005/8/layout/orgChart1"/>
    <dgm:cxn modelId="{E0BDB3BF-945D-4A01-9BA8-94B52BCCC16A}" type="presParOf" srcId="{9825AE47-CC7C-4E48-AB79-5289FF8A2AAD}" destId="{DCDF1C22-0E17-4877-93EE-B5381A98FDC1}" srcOrd="3" destOrd="0" presId="urn:microsoft.com/office/officeart/2005/8/layout/orgChart1"/>
    <dgm:cxn modelId="{DAB88BD9-2129-4460-B465-2A38D5B208CC}" type="presParOf" srcId="{DCDF1C22-0E17-4877-93EE-B5381A98FDC1}" destId="{810FD03C-E0CF-4BC1-8AF4-40A19E7D09B1}" srcOrd="0" destOrd="0" presId="urn:microsoft.com/office/officeart/2005/8/layout/orgChart1"/>
    <dgm:cxn modelId="{03AE73F2-C467-4D01-8788-85215F91CE6B}" type="presParOf" srcId="{810FD03C-E0CF-4BC1-8AF4-40A19E7D09B1}" destId="{6D604B74-F20E-4FC3-BBBC-B6DD620F58B6}" srcOrd="0" destOrd="0" presId="urn:microsoft.com/office/officeart/2005/8/layout/orgChart1"/>
    <dgm:cxn modelId="{93CFE041-FB1F-43E2-82DF-C6E3F6778E53}" type="presParOf" srcId="{810FD03C-E0CF-4BC1-8AF4-40A19E7D09B1}" destId="{9840AE6F-172A-48E1-B9F1-1623948AA323}" srcOrd="1" destOrd="0" presId="urn:microsoft.com/office/officeart/2005/8/layout/orgChart1"/>
    <dgm:cxn modelId="{F59F2A23-A3E9-4E21-92D6-E9A292F420BC}" type="presParOf" srcId="{DCDF1C22-0E17-4877-93EE-B5381A98FDC1}" destId="{CE01AF8A-0F7B-4A90-BF62-84632C2E57C4}" srcOrd="1" destOrd="0" presId="urn:microsoft.com/office/officeart/2005/8/layout/orgChart1"/>
    <dgm:cxn modelId="{CEFD6D92-88AF-4D6F-B5C9-D1253CB4B561}" type="presParOf" srcId="{DCDF1C22-0E17-4877-93EE-B5381A98FDC1}" destId="{E865FE79-DDCE-4278-A1FA-E98724833750}" srcOrd="2" destOrd="0" presId="urn:microsoft.com/office/officeart/2005/8/layout/orgChart1"/>
    <dgm:cxn modelId="{FDFA2ADE-3B0C-4817-8801-082BF09E7C60}" type="presParOf" srcId="{250C2069-9152-4949-A238-6020EDE715DD}" destId="{0F5AC33F-0E0C-4EC3-84D0-D266EEE5E957}" srcOrd="2" destOrd="0" presId="urn:microsoft.com/office/officeart/2005/8/layout/orgChart1"/>
    <dgm:cxn modelId="{9AF54551-DEC8-4A1F-85C4-ACFE1280C466}" type="presParOf" srcId="{F3A8273E-77AE-4906-A6B2-EA8EA45EF62A}" destId="{A507BBD6-636E-45D4-A3BD-9DDAE2C5008A}" srcOrd="10" destOrd="0" presId="urn:microsoft.com/office/officeart/2005/8/layout/orgChart1"/>
    <dgm:cxn modelId="{21B39A1A-FC08-4191-A656-3814E267E4E0}" type="presParOf" srcId="{F3A8273E-77AE-4906-A6B2-EA8EA45EF62A}" destId="{38E5FD0F-AD49-4ACC-A9BE-C9F26767C411}" srcOrd="11" destOrd="0" presId="urn:microsoft.com/office/officeart/2005/8/layout/orgChart1"/>
    <dgm:cxn modelId="{0C064393-3BA0-444E-8319-C2D81A9F9055}" type="presParOf" srcId="{38E5FD0F-AD49-4ACC-A9BE-C9F26767C411}" destId="{6090FE32-F720-4999-874B-700C5CFEBC17}" srcOrd="0" destOrd="0" presId="urn:microsoft.com/office/officeart/2005/8/layout/orgChart1"/>
    <dgm:cxn modelId="{3C462FA0-5E2D-46B8-9B83-9A0B213E882B}" type="presParOf" srcId="{6090FE32-F720-4999-874B-700C5CFEBC17}" destId="{6A27BBC0-8C4B-425F-B8E4-F058E6358904}" srcOrd="0" destOrd="0" presId="urn:microsoft.com/office/officeart/2005/8/layout/orgChart1"/>
    <dgm:cxn modelId="{F67F9CDF-CBD1-479C-9DDE-DA7066008888}" type="presParOf" srcId="{6090FE32-F720-4999-874B-700C5CFEBC17}" destId="{65C58C6D-366A-478B-AD47-67F46924A443}" srcOrd="1" destOrd="0" presId="urn:microsoft.com/office/officeart/2005/8/layout/orgChart1"/>
    <dgm:cxn modelId="{E6E0C8E9-64C0-473D-8532-9EFF875F87ED}" type="presParOf" srcId="{38E5FD0F-AD49-4ACC-A9BE-C9F26767C411}" destId="{3CF1D714-D1EC-4744-96E5-769A67AE6890}" srcOrd="1" destOrd="0" presId="urn:microsoft.com/office/officeart/2005/8/layout/orgChart1"/>
    <dgm:cxn modelId="{7C831E6F-949C-4E00-8E16-0D45229DA3B5}" type="presParOf" srcId="{38E5FD0F-AD49-4ACC-A9BE-C9F26767C411}" destId="{C97CC30A-64DC-4D5D-99E0-065D4134F925}" srcOrd="2" destOrd="0" presId="urn:microsoft.com/office/officeart/2005/8/layout/orgChart1"/>
    <dgm:cxn modelId="{349EEADD-7CB7-4C7F-8AC5-679AC98F1BA9}" type="presParOf" srcId="{F3A8273E-77AE-4906-A6B2-EA8EA45EF62A}" destId="{03082A9F-EC95-4B0B-A5CE-596EAF9C2CCD}" srcOrd="12" destOrd="0" presId="urn:microsoft.com/office/officeart/2005/8/layout/orgChart1"/>
    <dgm:cxn modelId="{B754E593-0695-46C6-A1C8-2CB143A49B4A}" type="presParOf" srcId="{F3A8273E-77AE-4906-A6B2-EA8EA45EF62A}" destId="{DDDA6386-9BD7-4C4B-9055-46EA1CF6A470}" srcOrd="13" destOrd="0" presId="urn:microsoft.com/office/officeart/2005/8/layout/orgChart1"/>
    <dgm:cxn modelId="{2C1A1D74-9CA9-4475-B013-45EDE7F6A070}" type="presParOf" srcId="{DDDA6386-9BD7-4C4B-9055-46EA1CF6A470}" destId="{DD4C60E8-C393-4E64-8B8F-31B4996B691D}" srcOrd="0" destOrd="0" presId="urn:microsoft.com/office/officeart/2005/8/layout/orgChart1"/>
    <dgm:cxn modelId="{BE8D3F0B-67C0-4C67-8AD7-6FAFFAF3E7B8}" type="presParOf" srcId="{DD4C60E8-C393-4E64-8B8F-31B4996B691D}" destId="{625393E4-7F83-4E3B-AF35-605BEFC95D27}" srcOrd="0" destOrd="0" presId="urn:microsoft.com/office/officeart/2005/8/layout/orgChart1"/>
    <dgm:cxn modelId="{17DDE116-7975-4E7F-8CA7-47F76339294D}" type="presParOf" srcId="{DD4C60E8-C393-4E64-8B8F-31B4996B691D}" destId="{FEE47A4A-51A6-4287-B07A-B4F49F9D80E3}" srcOrd="1" destOrd="0" presId="urn:microsoft.com/office/officeart/2005/8/layout/orgChart1"/>
    <dgm:cxn modelId="{0969AB65-2A91-4A57-B18D-8922726E8EC6}" type="presParOf" srcId="{DDDA6386-9BD7-4C4B-9055-46EA1CF6A470}" destId="{6F13D1FD-6DAE-4B6A-8C54-A73F178F5A00}" srcOrd="1" destOrd="0" presId="urn:microsoft.com/office/officeart/2005/8/layout/orgChart1"/>
    <dgm:cxn modelId="{13E36120-7EE8-48A8-8E77-515DEF8AA1DC}" type="presParOf" srcId="{DDDA6386-9BD7-4C4B-9055-46EA1CF6A470}" destId="{40FE7247-820B-4E0D-90EB-6CAB897AD5BB}" srcOrd="2" destOrd="0" presId="urn:microsoft.com/office/officeart/2005/8/layout/orgChart1"/>
    <dgm:cxn modelId="{96D8F3A7-5853-421C-8B61-EC4946430217}" type="presParOf" srcId="{F3A8273E-77AE-4906-A6B2-EA8EA45EF62A}" destId="{2E179541-3E60-49C1-BAA8-3F5E65A26A87}" srcOrd="14" destOrd="0" presId="urn:microsoft.com/office/officeart/2005/8/layout/orgChart1"/>
    <dgm:cxn modelId="{82ECD341-6D1F-4148-ACD7-F71388EFE981}" type="presParOf" srcId="{F3A8273E-77AE-4906-A6B2-EA8EA45EF62A}" destId="{4F6F099D-71AF-40F8-8831-3A30BD4AE482}" srcOrd="15" destOrd="0" presId="urn:microsoft.com/office/officeart/2005/8/layout/orgChart1"/>
    <dgm:cxn modelId="{98E37665-A05D-4436-BBAE-FC3E48BC14DD}" type="presParOf" srcId="{4F6F099D-71AF-40F8-8831-3A30BD4AE482}" destId="{75BF06BC-742C-4506-8F44-DDB518E9B109}" srcOrd="0" destOrd="0" presId="urn:microsoft.com/office/officeart/2005/8/layout/orgChart1"/>
    <dgm:cxn modelId="{7804847D-E719-49C8-8917-B31B421C23CA}" type="presParOf" srcId="{75BF06BC-742C-4506-8F44-DDB518E9B109}" destId="{83D5181C-ADDF-4181-9D09-FF3362793853}" srcOrd="0" destOrd="0" presId="urn:microsoft.com/office/officeart/2005/8/layout/orgChart1"/>
    <dgm:cxn modelId="{DE6211D4-06BE-4825-80CC-9C8005738103}" type="presParOf" srcId="{75BF06BC-742C-4506-8F44-DDB518E9B109}" destId="{E9956DFD-E31F-4C14-992F-183B316B7385}" srcOrd="1" destOrd="0" presId="urn:microsoft.com/office/officeart/2005/8/layout/orgChart1"/>
    <dgm:cxn modelId="{7F8C99C2-6490-483E-9A1D-F6101C57DEBA}" type="presParOf" srcId="{4F6F099D-71AF-40F8-8831-3A30BD4AE482}" destId="{12012160-A775-4072-B7B8-5747609F8FAA}" srcOrd="1" destOrd="0" presId="urn:microsoft.com/office/officeart/2005/8/layout/orgChart1"/>
    <dgm:cxn modelId="{54408FC5-9E77-45EA-85FD-26AEDAA741C1}" type="presParOf" srcId="{4F6F099D-71AF-40F8-8831-3A30BD4AE482}" destId="{11203369-4A1F-4C54-A5D6-96771366D41D}" srcOrd="2" destOrd="0" presId="urn:microsoft.com/office/officeart/2005/8/layout/orgChart1"/>
    <dgm:cxn modelId="{D1743549-3B6B-4293-91C6-F64BBB301923}" type="presParOf" srcId="{71C59AB6-D739-43D9-AD8C-3687DE77F18B}" destId="{4FC3FD97-7EF5-413A-8F73-907B69A7ECC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179541-3E60-49C1-BAA8-3F5E65A26A87}">
      <dsp:nvSpPr>
        <dsp:cNvPr id="0" name=""/>
        <dsp:cNvSpPr/>
      </dsp:nvSpPr>
      <dsp:spPr>
        <a:xfrm>
          <a:off x="4464496" y="1699561"/>
          <a:ext cx="3969864" cy="151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63"/>
              </a:lnTo>
              <a:lnTo>
                <a:pt x="3969864" y="75963"/>
              </a:lnTo>
              <a:lnTo>
                <a:pt x="3969864" y="1519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82A9F-EC95-4B0B-A5CE-596EAF9C2CCD}">
      <dsp:nvSpPr>
        <dsp:cNvPr id="0" name=""/>
        <dsp:cNvSpPr/>
      </dsp:nvSpPr>
      <dsp:spPr>
        <a:xfrm>
          <a:off x="4464496" y="1699561"/>
          <a:ext cx="2835617" cy="151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63"/>
              </a:lnTo>
              <a:lnTo>
                <a:pt x="2835617" y="75963"/>
              </a:lnTo>
              <a:lnTo>
                <a:pt x="2835617" y="1519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7BBD6-636E-45D4-A3BD-9DDAE2C5008A}">
      <dsp:nvSpPr>
        <dsp:cNvPr id="0" name=""/>
        <dsp:cNvSpPr/>
      </dsp:nvSpPr>
      <dsp:spPr>
        <a:xfrm>
          <a:off x="4464496" y="1699561"/>
          <a:ext cx="1701370" cy="151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63"/>
              </a:lnTo>
              <a:lnTo>
                <a:pt x="1701370" y="75963"/>
              </a:lnTo>
              <a:lnTo>
                <a:pt x="1701370" y="1519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698EC9-DF37-4CFA-8521-3FF16578F454}">
      <dsp:nvSpPr>
        <dsp:cNvPr id="0" name=""/>
        <dsp:cNvSpPr/>
      </dsp:nvSpPr>
      <dsp:spPr>
        <a:xfrm>
          <a:off x="4638691" y="2213221"/>
          <a:ext cx="147347" cy="846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453"/>
              </a:lnTo>
              <a:lnTo>
                <a:pt x="147347" y="8464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651FDB-EE9B-42F9-880C-E64D00411A17}">
      <dsp:nvSpPr>
        <dsp:cNvPr id="0" name=""/>
        <dsp:cNvSpPr/>
      </dsp:nvSpPr>
      <dsp:spPr>
        <a:xfrm>
          <a:off x="4638691" y="2213221"/>
          <a:ext cx="147347" cy="332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93"/>
              </a:lnTo>
              <a:lnTo>
                <a:pt x="147347" y="3327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08CAF-DFCE-4B76-ACB3-04AF09F56834}">
      <dsp:nvSpPr>
        <dsp:cNvPr id="0" name=""/>
        <dsp:cNvSpPr/>
      </dsp:nvSpPr>
      <dsp:spPr>
        <a:xfrm>
          <a:off x="4464496" y="1699561"/>
          <a:ext cx="567123" cy="151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63"/>
              </a:lnTo>
              <a:lnTo>
                <a:pt x="567123" y="75963"/>
              </a:lnTo>
              <a:lnTo>
                <a:pt x="567123" y="1519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06BF74-6568-425F-A271-D6D619F1976C}">
      <dsp:nvSpPr>
        <dsp:cNvPr id="0" name=""/>
        <dsp:cNvSpPr/>
      </dsp:nvSpPr>
      <dsp:spPr>
        <a:xfrm>
          <a:off x="3504444" y="2213221"/>
          <a:ext cx="147347" cy="13601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112"/>
              </a:lnTo>
              <a:lnTo>
                <a:pt x="147347" y="136011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69BC3-4FDB-4302-9CC7-9D3F22EAB1E0}">
      <dsp:nvSpPr>
        <dsp:cNvPr id="0" name=""/>
        <dsp:cNvSpPr/>
      </dsp:nvSpPr>
      <dsp:spPr>
        <a:xfrm>
          <a:off x="3504444" y="2213221"/>
          <a:ext cx="147347" cy="846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453"/>
              </a:lnTo>
              <a:lnTo>
                <a:pt x="147347" y="8464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EBEC64-1748-4C24-97CA-3AF9E67285AA}">
      <dsp:nvSpPr>
        <dsp:cNvPr id="0" name=""/>
        <dsp:cNvSpPr/>
      </dsp:nvSpPr>
      <dsp:spPr>
        <a:xfrm>
          <a:off x="3504444" y="2213221"/>
          <a:ext cx="147347" cy="332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793"/>
              </a:lnTo>
              <a:lnTo>
                <a:pt x="147347" y="3327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1B8E9-2CEC-41FB-9C34-D3BDDF3AA6AF}">
      <dsp:nvSpPr>
        <dsp:cNvPr id="0" name=""/>
        <dsp:cNvSpPr/>
      </dsp:nvSpPr>
      <dsp:spPr>
        <a:xfrm>
          <a:off x="3897372" y="1699561"/>
          <a:ext cx="567123" cy="151927"/>
        </a:xfrm>
        <a:custGeom>
          <a:avLst/>
          <a:gdLst/>
          <a:ahLst/>
          <a:cxnLst/>
          <a:rect l="0" t="0" r="0" b="0"/>
          <a:pathLst>
            <a:path>
              <a:moveTo>
                <a:pt x="567123" y="0"/>
              </a:moveTo>
              <a:lnTo>
                <a:pt x="567123" y="75963"/>
              </a:lnTo>
              <a:lnTo>
                <a:pt x="0" y="75963"/>
              </a:lnTo>
              <a:lnTo>
                <a:pt x="0" y="1519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0C328-5667-4354-805A-DC8FB7990892}">
      <dsp:nvSpPr>
        <dsp:cNvPr id="0" name=""/>
        <dsp:cNvSpPr/>
      </dsp:nvSpPr>
      <dsp:spPr>
        <a:xfrm>
          <a:off x="2763125" y="1699561"/>
          <a:ext cx="1701370" cy="151927"/>
        </a:xfrm>
        <a:custGeom>
          <a:avLst/>
          <a:gdLst/>
          <a:ahLst/>
          <a:cxnLst/>
          <a:rect l="0" t="0" r="0" b="0"/>
          <a:pathLst>
            <a:path>
              <a:moveTo>
                <a:pt x="1701370" y="0"/>
              </a:moveTo>
              <a:lnTo>
                <a:pt x="1701370" y="75963"/>
              </a:lnTo>
              <a:lnTo>
                <a:pt x="0" y="75963"/>
              </a:lnTo>
              <a:lnTo>
                <a:pt x="0" y="1519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4A2A0-575C-44E4-AAE2-9B3678B24615}">
      <dsp:nvSpPr>
        <dsp:cNvPr id="0" name=""/>
        <dsp:cNvSpPr/>
      </dsp:nvSpPr>
      <dsp:spPr>
        <a:xfrm>
          <a:off x="1628878" y="1699561"/>
          <a:ext cx="2835617" cy="151927"/>
        </a:xfrm>
        <a:custGeom>
          <a:avLst/>
          <a:gdLst/>
          <a:ahLst/>
          <a:cxnLst/>
          <a:rect l="0" t="0" r="0" b="0"/>
          <a:pathLst>
            <a:path>
              <a:moveTo>
                <a:pt x="2835617" y="0"/>
              </a:moveTo>
              <a:lnTo>
                <a:pt x="2835617" y="75963"/>
              </a:lnTo>
              <a:lnTo>
                <a:pt x="0" y="75963"/>
              </a:lnTo>
              <a:lnTo>
                <a:pt x="0" y="1519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64C63-DCF4-4656-937D-6611512D2014}">
      <dsp:nvSpPr>
        <dsp:cNvPr id="0" name=""/>
        <dsp:cNvSpPr/>
      </dsp:nvSpPr>
      <dsp:spPr>
        <a:xfrm>
          <a:off x="494631" y="1699561"/>
          <a:ext cx="3969864" cy="151927"/>
        </a:xfrm>
        <a:custGeom>
          <a:avLst/>
          <a:gdLst/>
          <a:ahLst/>
          <a:cxnLst/>
          <a:rect l="0" t="0" r="0" b="0"/>
          <a:pathLst>
            <a:path>
              <a:moveTo>
                <a:pt x="3969864" y="0"/>
              </a:moveTo>
              <a:lnTo>
                <a:pt x="3969864" y="75963"/>
              </a:lnTo>
              <a:lnTo>
                <a:pt x="0" y="75963"/>
              </a:lnTo>
              <a:lnTo>
                <a:pt x="0" y="1519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6A333D-D8CC-4CA1-B438-0AEA28475CBE}">
      <dsp:nvSpPr>
        <dsp:cNvPr id="0" name=""/>
        <dsp:cNvSpPr/>
      </dsp:nvSpPr>
      <dsp:spPr>
        <a:xfrm>
          <a:off x="3973332" y="1337829"/>
          <a:ext cx="982326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1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73332" y="1337829"/>
        <a:ext cx="982326" cy="361732"/>
      </dsp:txXfrm>
    </dsp:sp>
    <dsp:sp modelId="{FB017258-2669-4B29-8A03-AD1AC738F29E}">
      <dsp:nvSpPr>
        <dsp:cNvPr id="0" name=""/>
        <dsp:cNvSpPr/>
      </dsp:nvSpPr>
      <dsp:spPr>
        <a:xfrm>
          <a:off x="3471" y="1851489"/>
          <a:ext cx="982319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成立背景</a:t>
          </a:r>
          <a:endParaRPr lang="zh-TW" altLang="en-US" sz="1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71" y="1851489"/>
        <a:ext cx="982319" cy="361732"/>
      </dsp:txXfrm>
    </dsp:sp>
    <dsp:sp modelId="{18F82D62-1687-4757-9777-9D4FC5FE702C}">
      <dsp:nvSpPr>
        <dsp:cNvPr id="0" name=""/>
        <dsp:cNvSpPr/>
      </dsp:nvSpPr>
      <dsp:spPr>
        <a:xfrm>
          <a:off x="1137718" y="1851489"/>
          <a:ext cx="982319" cy="366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系會成員</a:t>
          </a:r>
          <a:endParaRPr lang="zh-TW" altLang="en-US" sz="1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137718" y="1851489"/>
        <a:ext cx="982319" cy="366409"/>
      </dsp:txXfrm>
    </dsp:sp>
    <dsp:sp modelId="{CED42A91-0133-4FFD-B06A-BC00EFC6D48C}">
      <dsp:nvSpPr>
        <dsp:cNvPr id="0" name=""/>
        <dsp:cNvSpPr/>
      </dsp:nvSpPr>
      <dsp:spPr>
        <a:xfrm>
          <a:off x="2271965" y="1851489"/>
          <a:ext cx="982319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活動成果</a:t>
          </a:r>
          <a:endParaRPr lang="zh-TW" altLang="en-US" sz="1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271965" y="1851489"/>
        <a:ext cx="982319" cy="361732"/>
      </dsp:txXfrm>
    </dsp:sp>
    <dsp:sp modelId="{5559F763-ECAE-479D-BB56-61ACC021EDEF}">
      <dsp:nvSpPr>
        <dsp:cNvPr id="0" name=""/>
        <dsp:cNvSpPr/>
      </dsp:nvSpPr>
      <dsp:spPr>
        <a:xfrm>
          <a:off x="3406212" y="1851489"/>
          <a:ext cx="982319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財務報表</a:t>
          </a:r>
          <a:endParaRPr lang="zh-TW" altLang="en-US" sz="1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06212" y="1851489"/>
        <a:ext cx="982319" cy="361732"/>
      </dsp:txXfrm>
    </dsp:sp>
    <dsp:sp modelId="{3EF9F926-0EB3-4076-AACC-2D5F85B2BC11}">
      <dsp:nvSpPr>
        <dsp:cNvPr id="0" name=""/>
        <dsp:cNvSpPr/>
      </dsp:nvSpPr>
      <dsp:spPr>
        <a:xfrm>
          <a:off x="3651792" y="2365148"/>
          <a:ext cx="723464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16</a:t>
          </a:r>
          <a:r>
            <a:rPr lang="zh-TW" altLang="en-US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屆經費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1792" y="2365148"/>
        <a:ext cx="723464" cy="361732"/>
      </dsp:txXfrm>
    </dsp:sp>
    <dsp:sp modelId="{E4DE6034-8C65-4D86-997B-DDF8B2DBDDB1}">
      <dsp:nvSpPr>
        <dsp:cNvPr id="0" name=""/>
        <dsp:cNvSpPr/>
      </dsp:nvSpPr>
      <dsp:spPr>
        <a:xfrm>
          <a:off x="3651792" y="2878808"/>
          <a:ext cx="723464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15</a:t>
          </a:r>
          <a:r>
            <a:rPr lang="zh-TW" altLang="en-US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屆經費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1792" y="2878808"/>
        <a:ext cx="723464" cy="361732"/>
      </dsp:txXfrm>
    </dsp:sp>
    <dsp:sp modelId="{476FE55A-EDFE-445C-8FC9-4182CE6458AF}">
      <dsp:nvSpPr>
        <dsp:cNvPr id="0" name=""/>
        <dsp:cNvSpPr/>
      </dsp:nvSpPr>
      <dsp:spPr>
        <a:xfrm>
          <a:off x="3651792" y="3392468"/>
          <a:ext cx="723464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14</a:t>
          </a:r>
          <a:r>
            <a:rPr lang="zh-TW" altLang="en-US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屆經費</a:t>
          </a:r>
          <a:endParaRPr lang="zh-TW" altLang="en-US" sz="1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51792" y="3392468"/>
        <a:ext cx="723464" cy="361732"/>
      </dsp:txXfrm>
    </dsp:sp>
    <dsp:sp modelId="{3C6B2F8C-E970-48DB-BAC3-92A3A1B4FC64}">
      <dsp:nvSpPr>
        <dsp:cNvPr id="0" name=""/>
        <dsp:cNvSpPr/>
      </dsp:nvSpPr>
      <dsp:spPr>
        <a:xfrm>
          <a:off x="4540459" y="1851489"/>
          <a:ext cx="982319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系隊專區</a:t>
          </a:r>
          <a:endParaRPr lang="zh-TW" altLang="en-US" sz="1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40459" y="1851489"/>
        <a:ext cx="982319" cy="361732"/>
      </dsp:txXfrm>
    </dsp:sp>
    <dsp:sp modelId="{7CF5C2E8-D311-4F86-933D-D9CB95EE6379}">
      <dsp:nvSpPr>
        <dsp:cNvPr id="0" name=""/>
        <dsp:cNvSpPr/>
      </dsp:nvSpPr>
      <dsp:spPr>
        <a:xfrm>
          <a:off x="4786039" y="2365148"/>
          <a:ext cx="723464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系排</a:t>
          </a:r>
          <a:endParaRPr lang="zh-TW" altLang="en-US" sz="1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86039" y="2365148"/>
        <a:ext cx="723464" cy="361732"/>
      </dsp:txXfrm>
    </dsp:sp>
    <dsp:sp modelId="{6D604B74-F20E-4FC3-BBBC-B6DD620F58B6}">
      <dsp:nvSpPr>
        <dsp:cNvPr id="0" name=""/>
        <dsp:cNvSpPr/>
      </dsp:nvSpPr>
      <dsp:spPr>
        <a:xfrm>
          <a:off x="4786039" y="2878808"/>
          <a:ext cx="723464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系籃</a:t>
          </a:r>
          <a:endParaRPr lang="zh-TW" altLang="en-US" sz="1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86039" y="2878808"/>
        <a:ext cx="723464" cy="361732"/>
      </dsp:txXfrm>
    </dsp:sp>
    <dsp:sp modelId="{6A27BBC0-8C4B-425F-B8E4-F058E6358904}">
      <dsp:nvSpPr>
        <dsp:cNvPr id="0" name=""/>
        <dsp:cNvSpPr/>
      </dsp:nvSpPr>
      <dsp:spPr>
        <a:xfrm>
          <a:off x="5674706" y="1851489"/>
          <a:ext cx="982319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商品</a:t>
          </a:r>
          <a:endParaRPr lang="zh-TW" altLang="en-US" sz="1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674706" y="1851489"/>
        <a:ext cx="982319" cy="361732"/>
      </dsp:txXfrm>
    </dsp:sp>
    <dsp:sp modelId="{625393E4-7F83-4E3B-AF35-605BEFC95D27}">
      <dsp:nvSpPr>
        <dsp:cNvPr id="0" name=""/>
        <dsp:cNvSpPr/>
      </dsp:nvSpPr>
      <dsp:spPr>
        <a:xfrm>
          <a:off x="6808953" y="1851489"/>
          <a:ext cx="982319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加入我們</a:t>
          </a:r>
          <a:endParaRPr lang="zh-TW" altLang="en-US" sz="1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808953" y="1851489"/>
        <a:ext cx="982319" cy="361732"/>
      </dsp:txXfrm>
    </dsp:sp>
    <dsp:sp modelId="{83D5181C-ADDF-4181-9D09-FF3362793853}">
      <dsp:nvSpPr>
        <dsp:cNvPr id="0" name=""/>
        <dsp:cNvSpPr/>
      </dsp:nvSpPr>
      <dsp:spPr>
        <a:xfrm>
          <a:off x="7943201" y="1851489"/>
          <a:ext cx="982319" cy="3617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新生</a:t>
          </a:r>
          <a:r>
            <a:rPr lang="en-US" altLang="zh-TW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Q&amp;A</a:t>
          </a:r>
          <a:endParaRPr lang="zh-TW" altLang="en-US" sz="15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43201" y="1851489"/>
        <a:ext cx="982319" cy="361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hlbqj.github.io/midtermWeb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187624" y="3435846"/>
            <a:ext cx="3384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105590026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資工二 黃彥穎</a:t>
            </a:r>
            <a:endParaRPr lang="en-US" altLang="zh-TW" sz="20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105590028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資工二 鄭宇翔</a:t>
            </a:r>
            <a:endParaRPr lang="en-US" altLang="zh-TW" sz="20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105590030</a:t>
            </a:r>
            <a:r>
              <a:rPr lang="zh-TW" altLang="en-US" sz="2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資工二 陳哲葦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3528" y="2571750"/>
            <a:ext cx="3384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前端網頁程式設計</a:t>
            </a:r>
            <a:endParaRPr lang="zh-TW" altLang="en-US" sz="3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67544" y="123478"/>
            <a:ext cx="8424936" cy="461665"/>
          </a:xfrm>
          <a:prstGeom prst="rect">
            <a:avLst/>
          </a:prstGeom>
          <a:solidFill>
            <a:srgbClr val="8FC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系籃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設計稿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736152"/>
            <a:ext cx="1684204" cy="43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736152"/>
            <a:ext cx="1684204" cy="432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736152"/>
            <a:ext cx="168420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7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67544" y="123478"/>
            <a:ext cx="8424936" cy="461665"/>
          </a:xfrm>
          <a:prstGeom prst="rect">
            <a:avLst/>
          </a:prstGeom>
          <a:solidFill>
            <a:srgbClr val="8FC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加入我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們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設計稿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07" y="710709"/>
            <a:ext cx="2237673" cy="43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710709"/>
            <a:ext cx="2237673" cy="43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710709"/>
            <a:ext cx="223592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67544" y="123478"/>
            <a:ext cx="8424936" cy="461665"/>
          </a:xfrm>
          <a:prstGeom prst="rect">
            <a:avLst/>
          </a:prstGeom>
          <a:solidFill>
            <a:srgbClr val="8FC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新生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Q&amp;A-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設計稿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63" y="699542"/>
            <a:ext cx="2702109" cy="43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97" y="699542"/>
            <a:ext cx="2702109" cy="432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31" y="699542"/>
            <a:ext cx="270421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499992" y="51470"/>
            <a:ext cx="4608512" cy="5040560"/>
            <a:chOff x="107504" y="275482"/>
            <a:chExt cx="4860001" cy="486801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5" y="1372251"/>
              <a:ext cx="4860000" cy="3771249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275482"/>
              <a:ext cx="4860000" cy="1216148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-468560" y="105032"/>
            <a:ext cx="5400600" cy="5038468"/>
            <a:chOff x="4211960" y="1820"/>
            <a:chExt cx="5400600" cy="5038468"/>
          </a:xfrm>
        </p:grpSpPr>
        <p:sp>
          <p:nvSpPr>
            <p:cNvPr id="14" name="文字方塊 13"/>
            <p:cNvSpPr txBox="1"/>
            <p:nvPr/>
          </p:nvSpPr>
          <p:spPr>
            <a:xfrm>
              <a:off x="4211960" y="1820"/>
              <a:ext cx="5400600" cy="576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" b="1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zh-TW" altLang="en-US" sz="3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記錄 </a:t>
              </a:r>
              <a:r>
                <a:rPr lang="en-US" altLang="zh-TW" sz="3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&amp;</a:t>
              </a:r>
              <a:r>
                <a:rPr lang="zh-TW" altLang="en-US" sz="3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分工</a:t>
              </a:r>
              <a:endPara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975628" y="596330"/>
              <a:ext cx="38884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黃彥穎：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30%</a:t>
              </a:r>
            </a:p>
            <a:p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首頁、成立背景、系會成員</a:t>
              </a:r>
              <a:endParaRPr lang="en-US" altLang="zh-TW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以上皆含</a:t>
              </a:r>
              <a:r>
                <a:rPr lang="en-US" altLang="zh-TW" sz="1600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wirframe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endParaRPr lang="en-US" altLang="zh-TW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口頭報告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&amp;DEMO</a:t>
              </a:r>
              <a:endPara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975628" y="1748458"/>
              <a:ext cx="38884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鄭宇翔：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30%</a:t>
              </a:r>
            </a:p>
            <a:p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系隊、商品、活動成果</a:t>
              </a:r>
              <a:endParaRPr lang="en-US" altLang="zh-TW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以上皆含</a:t>
              </a:r>
              <a:r>
                <a:rPr lang="en-US" altLang="zh-TW" sz="1600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wirframe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endParaRPr lang="en-US" altLang="zh-TW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Merge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、選單效果</a:t>
              </a:r>
              <a:endPara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975628" y="2938509"/>
              <a:ext cx="41389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陳哲</a:t>
              </a:r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葦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30%</a:t>
              </a: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</a:t>
              </a:r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新生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Q&amp;A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、加入我們、財務報表</a:t>
              </a:r>
              <a:endParaRPr lang="en-US" altLang="zh-TW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        以上皆含</a:t>
              </a:r>
              <a:r>
                <a:rPr lang="en-US" altLang="zh-TW" sz="1600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wirframe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endParaRPr lang="en-US" altLang="zh-TW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	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PPT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製作</a:t>
              </a:r>
              <a:endPara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968044" y="4086181"/>
              <a:ext cx="38884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團隊討論：</a:t>
              </a:r>
              <a:r>
                <a:rPr lang="en-US" altLang="zh-TW" sz="2800" b="1" dirty="0" smtClean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10%</a:t>
              </a:r>
            </a:p>
            <a:p>
              <a:pPr algn="ctr"/>
              <a:r>
                <a:rPr lang="en-US" altLang="zh-TW" sz="2800" b="1" dirty="0" smtClean="0">
                  <a:solidFill>
                    <a:schemeClr val="accent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THE TEAM</a:t>
              </a:r>
              <a:endParaRPr lang="zh-TW" altLang="en-US" sz="2800" b="1" dirty="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5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131840" y="1995686"/>
            <a:ext cx="3456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0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7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hlinkClick r:id="rId2"/>
          </p:cNvPr>
          <p:cNvSpPr txBox="1"/>
          <p:nvPr/>
        </p:nvSpPr>
        <p:spPr>
          <a:xfrm>
            <a:off x="2699792" y="316523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https://chlbqj.github.io/midtermWeb/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10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20072" y="2787774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i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資工系學會網頁</a:t>
            </a:r>
            <a:endParaRPr lang="en-US" altLang="zh-TW" sz="3600" b="1" i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91630"/>
            <a:ext cx="2504791" cy="11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971600" y="1203598"/>
            <a:ext cx="7128792" cy="55399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設計理念</a:t>
            </a:r>
            <a:endParaRPr lang="zh-TW" altLang="en-US" sz="3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71600" y="2139702"/>
            <a:ext cx="7200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→推廣系學會，讓更多人知道。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→讓系學會更加透明，財務狀況、近期活動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等等資訊皆會更新。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→希望有一個對外的窗口。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816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782853035"/>
              </p:ext>
            </p:extLst>
          </p:nvPr>
        </p:nvGraphicFramePr>
        <p:xfrm>
          <a:off x="107504" y="915566"/>
          <a:ext cx="8928992" cy="5092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39552" y="1203598"/>
            <a:ext cx="828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31272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46190" cy="51435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987828" y="1707654"/>
            <a:ext cx="14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35496" y="267494"/>
            <a:ext cx="298407" cy="369332"/>
            <a:chOff x="5641745" y="1594996"/>
            <a:chExt cx="298407" cy="369332"/>
          </a:xfrm>
        </p:grpSpPr>
        <p:sp>
          <p:nvSpPr>
            <p:cNvPr id="11" name="橢圓 10"/>
            <p:cNvSpPr/>
            <p:nvPr/>
          </p:nvSpPr>
          <p:spPr>
            <a:xfrm>
              <a:off x="5652120" y="1635646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641745" y="15949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59412" y="1059582"/>
            <a:ext cx="298407" cy="369332"/>
            <a:chOff x="5641745" y="1594996"/>
            <a:chExt cx="298407" cy="369332"/>
          </a:xfrm>
        </p:grpSpPr>
        <p:sp>
          <p:nvSpPr>
            <p:cNvPr id="15" name="橢圓 14"/>
            <p:cNvSpPr/>
            <p:nvPr/>
          </p:nvSpPr>
          <p:spPr>
            <a:xfrm>
              <a:off x="5652120" y="1635646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5641745" y="15949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2</a:t>
              </a:r>
              <a:endParaRPr lang="en-US" altLang="zh-TW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7183472" y="637555"/>
            <a:ext cx="298407" cy="369332"/>
            <a:chOff x="5641745" y="1594996"/>
            <a:chExt cx="298407" cy="369332"/>
          </a:xfrm>
        </p:grpSpPr>
        <p:sp>
          <p:nvSpPr>
            <p:cNvPr id="18" name="橢圓 17"/>
            <p:cNvSpPr/>
            <p:nvPr/>
          </p:nvSpPr>
          <p:spPr>
            <a:xfrm>
              <a:off x="5652120" y="1635646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641745" y="15949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7198914" y="1425787"/>
            <a:ext cx="298407" cy="369332"/>
            <a:chOff x="5641745" y="1594996"/>
            <a:chExt cx="298407" cy="369332"/>
          </a:xfrm>
        </p:grpSpPr>
        <p:sp>
          <p:nvSpPr>
            <p:cNvPr id="21" name="橢圓 20"/>
            <p:cNvSpPr/>
            <p:nvPr/>
          </p:nvSpPr>
          <p:spPr>
            <a:xfrm>
              <a:off x="5652120" y="1635646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641745" y="15949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2</a:t>
              </a:r>
              <a:endParaRPr lang="en-US" altLang="zh-TW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4309892" y="-950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→首頁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3635896" y="843558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635896" y="1995686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3995936" y="3363838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877844" y="4659982"/>
            <a:ext cx="13422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5292080" y="699542"/>
            <a:ext cx="18452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主視覺區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主要內容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相關聯絡訊息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517678" y="636826"/>
            <a:ext cx="162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548563" y="1425787"/>
            <a:ext cx="148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系學會影片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523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46190" cy="51435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4633927" y="151623"/>
            <a:ext cx="298407" cy="369332"/>
            <a:chOff x="5641745" y="1594996"/>
            <a:chExt cx="298407" cy="369332"/>
          </a:xfrm>
        </p:grpSpPr>
        <p:sp>
          <p:nvSpPr>
            <p:cNvPr id="9" name="橢圓 8"/>
            <p:cNvSpPr/>
            <p:nvPr/>
          </p:nvSpPr>
          <p:spPr>
            <a:xfrm>
              <a:off x="5652120" y="1635646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641745" y="15949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4942709" y="15162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彩</a:t>
            </a:r>
          </a:p>
        </p:txBody>
      </p:sp>
      <p:sp>
        <p:nvSpPr>
          <p:cNvPr id="12" name="矩形 11"/>
          <p:cNvSpPr/>
          <p:nvPr/>
        </p:nvSpPr>
        <p:spPr>
          <a:xfrm>
            <a:off x="4680874" y="548445"/>
            <a:ext cx="1080120" cy="420848"/>
          </a:xfrm>
          <a:prstGeom prst="rect">
            <a:avLst/>
          </a:prstGeom>
          <a:solidFill>
            <a:srgbClr val="235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703798" y="1055865"/>
            <a:ext cx="1080000" cy="421200"/>
          </a:xfrm>
          <a:prstGeom prst="rect">
            <a:avLst/>
          </a:prstGeom>
          <a:solidFill>
            <a:srgbClr val="1B90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703857" y="1563638"/>
            <a:ext cx="1080000" cy="421200"/>
          </a:xfrm>
          <a:prstGeom prst="rect">
            <a:avLst/>
          </a:prstGeom>
          <a:solidFill>
            <a:srgbClr val="8FC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770121" y="515719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R(35),G(81),B(146)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R(27),G(144),B(253)</a:t>
            </a:r>
          </a:p>
          <a:p>
            <a:endParaRPr lang="en-US" altLang="zh-TW" dirty="0"/>
          </a:p>
          <a:p>
            <a:r>
              <a:rPr lang="en-US" altLang="zh-TW" dirty="0" smtClean="0"/>
              <a:t>R(143),G(201),B(255)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677604" y="2073321"/>
            <a:ext cx="3540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整體網頁以藍色色調為基準，配合原本的白色，製造出天空的感覺，代表著我們系學會要突破框架。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4644302" y="3380245"/>
            <a:ext cx="298407" cy="369332"/>
            <a:chOff x="5641745" y="1594996"/>
            <a:chExt cx="298407" cy="369332"/>
          </a:xfrm>
        </p:grpSpPr>
        <p:sp>
          <p:nvSpPr>
            <p:cNvPr id="18" name="橢圓 17"/>
            <p:cNvSpPr/>
            <p:nvPr/>
          </p:nvSpPr>
          <p:spPr>
            <a:xfrm>
              <a:off x="5652120" y="1635646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641745" y="15949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2</a:t>
              </a:r>
              <a:endParaRPr lang="en-US" altLang="zh-TW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5004048" y="338344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字型：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Arial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、微軟正黑體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4659615" y="4211124"/>
            <a:ext cx="298407" cy="369332"/>
            <a:chOff x="5641745" y="1594996"/>
            <a:chExt cx="298407" cy="369332"/>
          </a:xfrm>
        </p:grpSpPr>
        <p:sp>
          <p:nvSpPr>
            <p:cNvPr id="22" name="橢圓 21"/>
            <p:cNvSpPr/>
            <p:nvPr/>
          </p:nvSpPr>
          <p:spPr>
            <a:xfrm>
              <a:off x="5652120" y="1635646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641745" y="15949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5004048" y="4193012"/>
            <a:ext cx="87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LOGO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13" y="4008132"/>
            <a:ext cx="1599489" cy="7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251520" y="123478"/>
            <a:ext cx="8640960" cy="461665"/>
          </a:xfrm>
          <a:prstGeom prst="rect">
            <a:avLst/>
          </a:prstGeom>
          <a:solidFill>
            <a:srgbClr val="8FC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成立背景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設計稿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8" y="699542"/>
            <a:ext cx="2724171" cy="43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57" y="705644"/>
            <a:ext cx="2724171" cy="43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76" y="699542"/>
            <a:ext cx="272417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1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67544" y="123478"/>
            <a:ext cx="8424936" cy="461665"/>
          </a:xfrm>
          <a:prstGeom prst="rect">
            <a:avLst/>
          </a:prstGeom>
          <a:solidFill>
            <a:srgbClr val="8FC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系會成員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設計稿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9590"/>
            <a:ext cx="2304256" cy="43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99590"/>
            <a:ext cx="2306054" cy="432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58" y="699590"/>
            <a:ext cx="230605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9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467544" y="123478"/>
            <a:ext cx="8424936" cy="461665"/>
          </a:xfrm>
          <a:prstGeom prst="rect">
            <a:avLst/>
          </a:prstGeom>
          <a:solidFill>
            <a:srgbClr val="8FC9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財務報表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設計稿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11893"/>
            <a:ext cx="2880000" cy="28417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096128"/>
            <a:ext cx="2880000" cy="284178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11893"/>
            <a:ext cx="2880000" cy="28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2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</TotalTime>
  <Words>253</Words>
  <Application>Microsoft Office PowerPoint</Application>
  <PresentationFormat>如螢幕大小 (16:9)</PresentationFormat>
  <Paragraphs>84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Arial Unicode MS</vt:lpstr>
      <vt:lpstr>맑은 고딕</vt:lpstr>
      <vt:lpstr>微軟正黑體</vt:lpstr>
      <vt:lpstr>Arial</vt:lpstr>
      <vt:lpstr>Calibri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User</cp:lastModifiedBy>
  <cp:revision>126</cp:revision>
  <dcterms:created xsi:type="dcterms:W3CDTF">2016-12-05T23:26:54Z</dcterms:created>
  <dcterms:modified xsi:type="dcterms:W3CDTF">2018-04-26T03:48:44Z</dcterms:modified>
</cp:coreProperties>
</file>